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419" r:id="rId3"/>
    <p:sldId id="523" r:id="rId4"/>
    <p:sldId id="524" r:id="rId5"/>
    <p:sldId id="534" r:id="rId6"/>
    <p:sldId id="533" r:id="rId7"/>
    <p:sldId id="520" r:id="rId8"/>
    <p:sldId id="537" r:id="rId9"/>
    <p:sldId id="538" r:id="rId10"/>
    <p:sldId id="539" r:id="rId11"/>
    <p:sldId id="543" r:id="rId12"/>
    <p:sldId id="545" r:id="rId13"/>
    <p:sldId id="517" r:id="rId14"/>
    <p:sldId id="444" r:id="rId15"/>
    <p:sldId id="507" r:id="rId16"/>
    <p:sldId id="541" r:id="rId17"/>
    <p:sldId id="542" r:id="rId18"/>
    <p:sldId id="548" r:id="rId19"/>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B2"/>
    <a:srgbClr val="FF0000"/>
    <a:srgbClr val="0000FF"/>
    <a:srgbClr val="08E222"/>
    <a:srgbClr val="FBFBFB"/>
    <a:srgbClr val="EEEEEE"/>
    <a:srgbClr val="D3D3D3"/>
    <a:srgbClr val="E0E0E0"/>
    <a:srgbClr val="EAEAEA"/>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0471" autoAdjust="0"/>
  </p:normalViewPr>
  <p:slideViewPr>
    <p:cSldViewPr>
      <p:cViewPr varScale="1">
        <p:scale>
          <a:sx n="79" d="100"/>
          <a:sy n="79" d="100"/>
        </p:scale>
        <p:origin x="159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E84B586B-D194-4E2A-8DB4-F4DC1AD5DECD}" type="datetimeFigureOut">
              <a:rPr lang="fr-FR" smtClean="0"/>
              <a:t>03/10/2018</a:t>
            </a:fld>
            <a:endParaRPr lang="fr-FR"/>
          </a:p>
        </p:txBody>
      </p:sp>
      <p:sp>
        <p:nvSpPr>
          <p:cNvPr id="4" name="Espace réservé du pied de page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r>
              <a:rPr lang="fr-FR" smtClean="0"/>
              <a:t>NADIA BOUADEM</a:t>
            </a:r>
            <a:endParaRPr lang="fr-FR"/>
          </a:p>
        </p:txBody>
      </p:sp>
      <p:sp>
        <p:nvSpPr>
          <p:cNvPr id="5" name="Espace réservé du numéro de diapositiv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D7B7775-69DC-49B6-A762-8DCBA2EFB175}" type="slidenum">
              <a:rPr lang="fr-FR" smtClean="0"/>
              <a:t>‹N°›</a:t>
            </a:fld>
            <a:endParaRPr lang="fr-FR"/>
          </a:p>
        </p:txBody>
      </p:sp>
    </p:spTree>
    <p:extLst>
      <p:ext uri="{BB962C8B-B14F-4D97-AF65-F5344CB8AC3E}">
        <p14:creationId xmlns:p14="http://schemas.microsoft.com/office/powerpoint/2010/main" val="1523849407"/>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58862BB-B5BD-4186-8747-863F8A17A3F4}" type="datetimeFigureOut">
              <a:rPr lang="fr-FR" smtClean="0"/>
              <a:pPr/>
              <a:t>03/10/2018</a:t>
            </a:fld>
            <a:endParaRPr lang="en-US"/>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r>
              <a:rPr lang="en-US" smtClean="0"/>
              <a:t>NADIA BOUADEM</a:t>
            </a:r>
            <a:endParaRPr lang="en-US"/>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B076691-A66A-4BFB-8032-75B604278338}" type="slidenum">
              <a:rPr lang="en-US" smtClean="0"/>
              <a:pPr/>
              <a:t>‹N°›</a:t>
            </a:fld>
            <a:endParaRPr lang="en-US"/>
          </a:p>
        </p:txBody>
      </p:sp>
    </p:spTree>
    <p:extLst>
      <p:ext uri="{BB962C8B-B14F-4D97-AF65-F5344CB8AC3E}">
        <p14:creationId xmlns:p14="http://schemas.microsoft.com/office/powerpoint/2010/main" val="798459020"/>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5" name="Espace réservé du pied de page 4"/>
          <p:cNvSpPr>
            <a:spLocks noGrp="1"/>
          </p:cNvSpPr>
          <p:nvPr>
            <p:ph type="ftr" sz="quarter" idx="11"/>
          </p:nvPr>
        </p:nvSpPr>
        <p:spPr/>
        <p:txBody>
          <a:bodyPr/>
          <a:lstStyle/>
          <a:p>
            <a:r>
              <a:rPr lang="en-US" smtClean="0"/>
              <a:t>NADIA BOUADEM</a:t>
            </a:r>
            <a:endParaRPr lang="en-US"/>
          </a:p>
        </p:txBody>
      </p:sp>
    </p:spTree>
    <p:extLst>
      <p:ext uri="{BB962C8B-B14F-4D97-AF65-F5344CB8AC3E}">
        <p14:creationId xmlns:p14="http://schemas.microsoft.com/office/powerpoint/2010/main" val="25994830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5" name="Espace réservé du pied de page 4"/>
          <p:cNvSpPr>
            <a:spLocks noGrp="1"/>
          </p:cNvSpPr>
          <p:nvPr>
            <p:ph type="ftr" sz="quarter" idx="11"/>
          </p:nvPr>
        </p:nvSpPr>
        <p:spPr/>
        <p:txBody>
          <a:bodyPr/>
          <a:lstStyle/>
          <a:p>
            <a:r>
              <a:rPr lang="en-US" smtClean="0"/>
              <a:t>NADIA BOUADEM</a:t>
            </a:r>
            <a:endParaRPr lang="en-US"/>
          </a:p>
        </p:txBody>
      </p:sp>
    </p:spTree>
    <p:extLst>
      <p:ext uri="{BB962C8B-B14F-4D97-AF65-F5344CB8AC3E}">
        <p14:creationId xmlns:p14="http://schemas.microsoft.com/office/powerpoint/2010/main" val="32389080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10"/>
          </p:nvPr>
        </p:nvSpPr>
        <p:spPr/>
        <p:txBody>
          <a:bodyPr/>
          <a:lstStyle/>
          <a:p>
            <a:r>
              <a:rPr lang="en-US" smtClean="0"/>
              <a:t>NADIA BOUADEM</a:t>
            </a:r>
            <a:endParaRPr lang="en-US"/>
          </a:p>
        </p:txBody>
      </p:sp>
    </p:spTree>
    <p:extLst>
      <p:ext uri="{BB962C8B-B14F-4D97-AF65-F5344CB8AC3E}">
        <p14:creationId xmlns:p14="http://schemas.microsoft.com/office/powerpoint/2010/main" val="3655389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10"/>
          </p:nvPr>
        </p:nvSpPr>
        <p:spPr/>
        <p:txBody>
          <a:bodyPr/>
          <a:lstStyle/>
          <a:p>
            <a:r>
              <a:rPr lang="en-US" smtClean="0"/>
              <a:t>NADIA BOUADEM</a:t>
            </a:r>
            <a:endParaRPr lang="en-US"/>
          </a:p>
        </p:txBody>
      </p:sp>
    </p:spTree>
    <p:extLst>
      <p:ext uri="{BB962C8B-B14F-4D97-AF65-F5344CB8AC3E}">
        <p14:creationId xmlns:p14="http://schemas.microsoft.com/office/powerpoint/2010/main" val="27357038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10"/>
          </p:nvPr>
        </p:nvSpPr>
        <p:spPr/>
        <p:txBody>
          <a:bodyPr/>
          <a:lstStyle/>
          <a:p>
            <a:r>
              <a:rPr lang="en-US" smtClean="0"/>
              <a:t>NADIA BOUADEM</a:t>
            </a:r>
            <a:endParaRPr lang="en-US"/>
          </a:p>
        </p:txBody>
      </p:sp>
    </p:spTree>
    <p:extLst>
      <p:ext uri="{BB962C8B-B14F-4D97-AF65-F5344CB8AC3E}">
        <p14:creationId xmlns:p14="http://schemas.microsoft.com/office/powerpoint/2010/main" val="2681234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10"/>
          </p:nvPr>
        </p:nvSpPr>
        <p:spPr/>
        <p:txBody>
          <a:bodyPr/>
          <a:lstStyle/>
          <a:p>
            <a:r>
              <a:rPr lang="en-US" smtClean="0"/>
              <a:t>NADIA BOUADEM</a:t>
            </a:r>
            <a:endParaRPr lang="en-US"/>
          </a:p>
        </p:txBody>
      </p:sp>
    </p:spTree>
    <p:extLst>
      <p:ext uri="{BB962C8B-B14F-4D97-AF65-F5344CB8AC3E}">
        <p14:creationId xmlns:p14="http://schemas.microsoft.com/office/powerpoint/2010/main" val="2106385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10"/>
          </p:nvPr>
        </p:nvSpPr>
        <p:spPr/>
        <p:txBody>
          <a:bodyPr/>
          <a:lstStyle/>
          <a:p>
            <a:r>
              <a:rPr lang="en-US" smtClean="0"/>
              <a:t>NADIA BOUADEM</a:t>
            </a:r>
            <a:endParaRPr lang="en-US"/>
          </a:p>
        </p:txBody>
      </p:sp>
    </p:spTree>
    <p:extLst>
      <p:ext uri="{BB962C8B-B14F-4D97-AF65-F5344CB8AC3E}">
        <p14:creationId xmlns:p14="http://schemas.microsoft.com/office/powerpoint/2010/main" val="2750234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
        <p:nvSpPr>
          <p:cNvPr id="3" name="Espace réservé du pied de page 2"/>
          <p:cNvSpPr>
            <a:spLocks noGrp="1"/>
          </p:cNvSpPr>
          <p:nvPr>
            <p:ph type="ftr" sz="quarter" idx="10"/>
          </p:nvPr>
        </p:nvSpPr>
        <p:spPr/>
        <p:txBody>
          <a:bodyPr/>
          <a:lstStyle/>
          <a:p>
            <a:r>
              <a:rPr lang="en-US" smtClean="0"/>
              <a:t>NADIA BOUADEM</a:t>
            </a:r>
            <a:endParaRPr lang="en-US"/>
          </a:p>
        </p:txBody>
      </p:sp>
    </p:spTree>
    <p:extLst>
      <p:ext uri="{BB962C8B-B14F-4D97-AF65-F5344CB8AC3E}">
        <p14:creationId xmlns:p14="http://schemas.microsoft.com/office/powerpoint/2010/main" val="1579812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10"/>
          </p:nvPr>
        </p:nvSpPr>
        <p:spPr/>
        <p:txBody>
          <a:bodyPr/>
          <a:lstStyle/>
          <a:p>
            <a:r>
              <a:rPr lang="en-US" smtClean="0"/>
              <a:t>NADIA BOUADEM</a:t>
            </a:r>
            <a:endParaRPr lang="en-US"/>
          </a:p>
        </p:txBody>
      </p:sp>
    </p:spTree>
    <p:extLst>
      <p:ext uri="{BB962C8B-B14F-4D97-AF65-F5344CB8AC3E}">
        <p14:creationId xmlns:p14="http://schemas.microsoft.com/office/powerpoint/2010/main" val="3773292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10"/>
          </p:nvPr>
        </p:nvSpPr>
        <p:spPr/>
        <p:txBody>
          <a:bodyPr/>
          <a:lstStyle/>
          <a:p>
            <a:r>
              <a:rPr lang="en-US" smtClean="0"/>
              <a:t>NADIA BOUADEM</a:t>
            </a:r>
            <a:endParaRPr lang="en-US"/>
          </a:p>
        </p:txBody>
      </p:sp>
    </p:spTree>
    <p:extLst>
      <p:ext uri="{BB962C8B-B14F-4D97-AF65-F5344CB8AC3E}">
        <p14:creationId xmlns:p14="http://schemas.microsoft.com/office/powerpoint/2010/main" val="1557102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10"/>
          </p:nvPr>
        </p:nvSpPr>
        <p:spPr/>
        <p:txBody>
          <a:bodyPr/>
          <a:lstStyle/>
          <a:p>
            <a:r>
              <a:rPr lang="en-US" smtClean="0"/>
              <a:t>NADIA BOUADEM</a:t>
            </a:r>
            <a:endParaRPr lang="en-US"/>
          </a:p>
        </p:txBody>
      </p:sp>
    </p:spTree>
    <p:extLst>
      <p:ext uri="{BB962C8B-B14F-4D97-AF65-F5344CB8AC3E}">
        <p14:creationId xmlns:p14="http://schemas.microsoft.com/office/powerpoint/2010/main" val="224879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10"/>
          </p:nvPr>
        </p:nvSpPr>
        <p:spPr/>
        <p:txBody>
          <a:bodyPr/>
          <a:lstStyle/>
          <a:p>
            <a:r>
              <a:rPr lang="en-US" smtClean="0"/>
              <a:t>NADIA BOUADEM</a:t>
            </a:r>
            <a:endParaRPr lang="en-US"/>
          </a:p>
        </p:txBody>
      </p:sp>
    </p:spTree>
    <p:extLst>
      <p:ext uri="{BB962C8B-B14F-4D97-AF65-F5344CB8AC3E}">
        <p14:creationId xmlns:p14="http://schemas.microsoft.com/office/powerpoint/2010/main" val="735253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10"/>
          </p:nvPr>
        </p:nvSpPr>
        <p:spPr/>
        <p:txBody>
          <a:bodyPr/>
          <a:lstStyle/>
          <a:p>
            <a:r>
              <a:rPr lang="en-US" smtClean="0"/>
              <a:t>NADIA BOUADEM</a:t>
            </a:r>
            <a:endParaRPr lang="en-US"/>
          </a:p>
        </p:txBody>
      </p:sp>
    </p:spTree>
    <p:extLst>
      <p:ext uri="{BB962C8B-B14F-4D97-AF65-F5344CB8AC3E}">
        <p14:creationId xmlns:p14="http://schemas.microsoft.com/office/powerpoint/2010/main" val="1502232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Modifiez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16" name="Espace réservé de la date 15"/>
          <p:cNvSpPr>
            <a:spLocks noGrp="1"/>
          </p:cNvSpPr>
          <p:nvPr>
            <p:ph type="dt" sz="half" idx="10"/>
          </p:nvPr>
        </p:nvSpPr>
        <p:spPr/>
        <p:txBody>
          <a:bodyPr/>
          <a:lstStyle/>
          <a:p>
            <a:fld id="{21C1DD2F-6AE0-40F3-89B2-410E745AD7E9}" type="datetimeFigureOut">
              <a:rPr lang="fr-FR" smtClean="0"/>
              <a:pPr/>
              <a:t>03/10/2018</a:t>
            </a:fld>
            <a:endParaRPr lang="fr-FR"/>
          </a:p>
        </p:txBody>
      </p:sp>
      <p:sp>
        <p:nvSpPr>
          <p:cNvPr id="2" name="Espace réservé du pied de page 1"/>
          <p:cNvSpPr>
            <a:spLocks noGrp="1"/>
          </p:cNvSpPr>
          <p:nvPr>
            <p:ph type="ftr" sz="quarter" idx="11"/>
          </p:nvPr>
        </p:nvSpPr>
        <p:spPr/>
        <p:txBody>
          <a:bodyPr/>
          <a:lstStyle/>
          <a:p>
            <a:endParaRPr lang="fr-FR"/>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E596F489-A3C8-4076-B025-5F9A3C63A66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1C1DD2F-6AE0-40F3-89B2-410E745AD7E9}" type="datetimeFigureOut">
              <a:rPr lang="fr-FR" smtClean="0"/>
              <a:pPr/>
              <a:t>03/10/2018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596F489-A3C8-4076-B025-5F9A3C63A66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1C1DD2F-6AE0-40F3-89B2-410E745AD7E9}" type="datetimeFigureOut">
              <a:rPr lang="fr-FR" smtClean="0"/>
              <a:pPr/>
              <a:t>03/10/2018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596F489-A3C8-4076-B025-5F9A3C63A66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Modifiez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21C1DD2F-6AE0-40F3-89B2-410E745AD7E9}" type="datetimeFigureOut">
              <a:rPr lang="fr-FR" smtClean="0"/>
              <a:pPr/>
              <a:t>03/10/2018</a:t>
            </a:fld>
            <a:endParaRPr lang="fr-FR"/>
          </a:p>
        </p:txBody>
      </p:sp>
      <p:sp>
        <p:nvSpPr>
          <p:cNvPr id="19" name="Espace réservé du pied de page 18"/>
          <p:cNvSpPr>
            <a:spLocks noGrp="1"/>
          </p:cNvSpPr>
          <p:nvPr>
            <p:ph type="ftr" sz="quarter" idx="11"/>
          </p:nvPr>
        </p:nvSpPr>
        <p:spPr>
          <a:xfrm>
            <a:off x="3581400" y="76200"/>
            <a:ext cx="2895600" cy="288925"/>
          </a:xfrm>
        </p:spPr>
        <p:txBody>
          <a:bodyPr/>
          <a:lstStyle/>
          <a:p>
            <a:endParaRPr lang="fr-FR"/>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E596F489-A3C8-4076-B025-5F9A3C63A66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19" name="Espace réservé de la date 18"/>
          <p:cNvSpPr>
            <a:spLocks noGrp="1"/>
          </p:cNvSpPr>
          <p:nvPr>
            <p:ph type="dt" sz="half" idx="10"/>
          </p:nvPr>
        </p:nvSpPr>
        <p:spPr/>
        <p:txBody>
          <a:bodyPr/>
          <a:lstStyle/>
          <a:p>
            <a:fld id="{21C1DD2F-6AE0-40F3-89B2-410E745AD7E9}" type="datetimeFigureOut">
              <a:rPr lang="fr-FR" smtClean="0"/>
              <a:pPr/>
              <a:t>03/10/2018</a:t>
            </a:fld>
            <a:endParaRPr lang="fr-FR"/>
          </a:p>
        </p:txBody>
      </p:sp>
      <p:sp>
        <p:nvSpPr>
          <p:cNvPr id="11" name="Espace réservé du pied de page 10"/>
          <p:cNvSpPr>
            <a:spLocks noGrp="1"/>
          </p:cNvSpPr>
          <p:nvPr>
            <p:ph type="ftr" sz="quarter" idx="11"/>
          </p:nvPr>
        </p:nvSpPr>
        <p:spPr/>
        <p:txBody>
          <a:bodyPr/>
          <a:lstStyle/>
          <a:p>
            <a:endParaRPr lang="fr-FR"/>
          </a:p>
        </p:txBody>
      </p:sp>
      <p:sp>
        <p:nvSpPr>
          <p:cNvPr id="16" name="Espace réservé du numéro de diapositive 15"/>
          <p:cNvSpPr>
            <a:spLocks noGrp="1"/>
          </p:cNvSpPr>
          <p:nvPr>
            <p:ph type="sldNum" sz="quarter" idx="12"/>
          </p:nvPr>
        </p:nvSpPr>
        <p:spPr/>
        <p:txBody>
          <a:bodyPr/>
          <a:lstStyle/>
          <a:p>
            <a:fld id="{E596F489-A3C8-4076-B025-5F9A3C63A664}" type="slidenum">
              <a:rPr lang="fr-FR" smtClean="0"/>
              <a:pPr/>
              <a:t>‹N°›</a:t>
            </a:fld>
            <a:endParaRPr lang="fr-FR"/>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Modifiez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21C1DD2F-6AE0-40F3-89B2-410E745AD7E9}" type="datetimeFigureOut">
              <a:rPr lang="fr-FR" smtClean="0"/>
              <a:pPr/>
              <a:t>03/10/2018</a:t>
            </a:fld>
            <a:endParaRPr lang="fr-FR"/>
          </a:p>
        </p:txBody>
      </p:sp>
      <p:sp>
        <p:nvSpPr>
          <p:cNvPr id="10" name="Espace réservé du pied de page 9"/>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E596F489-A3C8-4076-B025-5F9A3C63A66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21C1DD2F-6AE0-40F3-89B2-410E745AD7E9}" type="datetimeFigureOut">
              <a:rPr lang="fr-FR" smtClean="0"/>
              <a:pPr/>
              <a:t>03/10/2018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229600" y="6477000"/>
            <a:ext cx="762000" cy="246888"/>
          </a:xfrm>
        </p:spPr>
        <p:txBody>
          <a:bodyPr/>
          <a:lstStyle/>
          <a:p>
            <a:fld id="{E596F489-A3C8-4076-B025-5F9A3C63A664}" type="slidenum">
              <a:rPr lang="fr-FR" smtClean="0"/>
              <a:pPr/>
              <a:t>‹N°›</a:t>
            </a:fld>
            <a:endParaRPr lang="fr-FR"/>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Modifiez le style du titre</a:t>
            </a:r>
            <a:endParaRPr kumimoji="0" lang="en-US"/>
          </a:p>
        </p:txBody>
      </p:sp>
      <p:sp>
        <p:nvSpPr>
          <p:cNvPr id="12" name="Espace réservé de la date 11"/>
          <p:cNvSpPr>
            <a:spLocks noGrp="1"/>
          </p:cNvSpPr>
          <p:nvPr>
            <p:ph type="dt" sz="half" idx="10"/>
          </p:nvPr>
        </p:nvSpPr>
        <p:spPr/>
        <p:txBody>
          <a:bodyPr/>
          <a:lstStyle/>
          <a:p>
            <a:fld id="{21C1DD2F-6AE0-40F3-89B2-410E745AD7E9}" type="datetimeFigureOut">
              <a:rPr lang="fr-FR" smtClean="0"/>
              <a:pPr/>
              <a:t>03/10/2018</a:t>
            </a:fld>
            <a:endParaRPr lang="fr-FR"/>
          </a:p>
        </p:txBody>
      </p:sp>
      <p:sp>
        <p:nvSpPr>
          <p:cNvPr id="21" name="Espace réservé du pied de page 20"/>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596F489-A3C8-4076-B025-5F9A3C63A66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21C1DD2F-6AE0-40F3-89B2-410E745AD7E9}" type="datetimeFigureOut">
              <a:rPr lang="fr-FR" smtClean="0"/>
              <a:pPr/>
              <a:t>03/10/2018</a:t>
            </a:fld>
            <a:endParaRPr lang="fr-FR"/>
          </a:p>
        </p:txBody>
      </p:sp>
      <p:sp>
        <p:nvSpPr>
          <p:cNvPr id="24" name="Espace réservé du pied de page 2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596F489-A3C8-4076-B025-5F9A3C63A66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Modifiez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21C1DD2F-6AE0-40F3-89B2-410E745AD7E9}" type="datetimeFigureOut">
              <a:rPr lang="fr-FR" smtClean="0"/>
              <a:pPr/>
              <a:t>03/10/2018</a:t>
            </a:fld>
            <a:endParaRPr lang="fr-FR"/>
          </a:p>
        </p:txBody>
      </p:sp>
      <p:sp>
        <p:nvSpPr>
          <p:cNvPr id="29" name="Espace réservé du pied de page 28"/>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596F489-A3C8-4076-B025-5F9A3C63A66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21C1DD2F-6AE0-40F3-89B2-410E745AD7E9}" type="datetimeFigureOut">
              <a:rPr lang="fr-FR" smtClean="0"/>
              <a:pPr/>
              <a:t>03/10/2018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E596F489-A3C8-4076-B025-5F9A3C63A664}" type="slidenum">
              <a:rPr lang="fr-FR" smtClean="0"/>
              <a:pPr/>
              <a:t>‹N°›</a:t>
            </a:fld>
            <a:endParaRPr lang="fr-FR"/>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Modifiez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1C1DD2F-6AE0-40F3-89B2-410E745AD7E9}" type="datetimeFigureOut">
              <a:rPr lang="fr-FR" smtClean="0"/>
              <a:pPr/>
              <a:t>03/10/2018</a:t>
            </a:fld>
            <a:endParaRPr lang="fr-FR"/>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596F489-A3C8-4076-B025-5F9A3C63A664}" type="slidenum">
              <a:rPr lang="fr-FR" smtClean="0"/>
              <a:pPr/>
              <a:t>‹N°›</a:t>
            </a:fld>
            <a:endParaRPr lang="fr-FR"/>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Modifiez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18" Type="http://schemas.openxmlformats.org/officeDocument/2006/relationships/image" Target="../media/image20.png"/><Relationship Id="rId3" Type="http://schemas.openxmlformats.org/officeDocument/2006/relationships/image" Target="../media/image5.png"/><Relationship Id="rId21" Type="http://schemas.openxmlformats.org/officeDocument/2006/relationships/image" Target="../media/image23.pn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png"/><Relationship Id="rId2" Type="http://schemas.openxmlformats.org/officeDocument/2006/relationships/notesSlide" Target="../notesSlides/notesSlide4.xml"/><Relationship Id="rId16" Type="http://schemas.openxmlformats.org/officeDocument/2006/relationships/image" Target="../media/image18.png"/><Relationship Id="rId20"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24" Type="http://schemas.openxmlformats.org/officeDocument/2006/relationships/image" Target="../media/image4.png"/><Relationship Id="rId5" Type="http://schemas.openxmlformats.org/officeDocument/2006/relationships/image" Target="../media/image7.png"/><Relationship Id="rId15" Type="http://schemas.openxmlformats.org/officeDocument/2006/relationships/image" Target="../media/image17.png"/><Relationship Id="rId23" Type="http://schemas.openxmlformats.org/officeDocument/2006/relationships/image" Target="../media/image25.png"/><Relationship Id="rId10" Type="http://schemas.openxmlformats.org/officeDocument/2006/relationships/image" Target="../media/image12.png"/><Relationship Id="rId19" Type="http://schemas.openxmlformats.org/officeDocument/2006/relationships/image" Target="../media/image21.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 Id="rId22" Type="http://schemas.openxmlformats.org/officeDocument/2006/relationships/image" Target="../media/image2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15816" y="188640"/>
            <a:ext cx="5904656" cy="1368152"/>
          </a:xfrm>
        </p:spPr>
        <p:txBody>
          <a:bodyPr>
            <a:noAutofit/>
          </a:bodyPr>
          <a:lstStyle/>
          <a:p>
            <a:r>
              <a:rPr lang="en-US" sz="1800" b="1" dirty="0" smtClean="0">
                <a:solidFill>
                  <a:schemeClr val="tx1"/>
                </a:solidFill>
                <a:latin typeface="Arial" panose="020B0604020202020204" pitchFamily="34" charset="0"/>
                <a:cs typeface="Arial" panose="020B0604020202020204" pitchFamily="34" charset="0"/>
              </a:rPr>
              <a:t>THE FIFTH ANNUAL MEETING OF CHEMICAL INDUSTRY REPRESENTATIVES AND NATIONAL AUTHORITIES OF STATES PARTIES TO THE CHEMICAL WEAPONS CONVENTION </a:t>
            </a:r>
            <a:endParaRPr lang="en-US" sz="1800" b="1" dirty="0">
              <a:solidFill>
                <a:schemeClr val="tx1"/>
              </a:solidFill>
              <a:latin typeface="Arial" panose="020B0604020202020204" pitchFamily="34" charset="0"/>
              <a:cs typeface="Arial" panose="020B0604020202020204" pitchFamily="34" charset="0"/>
            </a:endParaRPr>
          </a:p>
        </p:txBody>
      </p:sp>
      <p:sp>
        <p:nvSpPr>
          <p:cNvPr id="8" name="Titre 1"/>
          <p:cNvSpPr txBox="1">
            <a:spLocks/>
          </p:cNvSpPr>
          <p:nvPr/>
        </p:nvSpPr>
        <p:spPr>
          <a:xfrm>
            <a:off x="827584" y="4660153"/>
            <a:ext cx="7772400" cy="700452"/>
          </a:xfrm>
          <a:prstGeom prst="rect">
            <a:avLst/>
          </a:prstGeom>
        </p:spPr>
        <p:txBody>
          <a:bodyPr vert="horz" lIns="91440" tIns="45720" rIns="91440" bIns="45720" rtlCol="0" anchor="ctr">
            <a:normAutofit fontScale="25000" lnSpcReduction="20000"/>
          </a:bodyPr>
          <a:lstStyle/>
          <a:p>
            <a:pPr marL="0" marR="0" lvl="0" indent="0" defTabSz="914400" rtl="0" eaLnBrk="1" fontAlgn="auto" latinLnBrk="0" hangingPunct="1">
              <a:lnSpc>
                <a:spcPct val="160000"/>
              </a:lnSpc>
              <a:spcBef>
                <a:spcPct val="0"/>
              </a:spcBef>
              <a:spcAft>
                <a:spcPts val="0"/>
              </a:spcAft>
              <a:buClrTx/>
              <a:buSzTx/>
              <a:buFontTx/>
              <a:buNone/>
              <a:tabLst/>
              <a:defRPr/>
            </a:pPr>
            <a:r>
              <a:rPr lang="fr-FR" sz="7200" b="1" dirty="0" smtClean="0">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rPr>
              <a:t>Miss. Nadia BOUADEM</a:t>
            </a:r>
          </a:p>
          <a:p>
            <a:pPr lvl="0">
              <a:lnSpc>
                <a:spcPct val="160000"/>
              </a:lnSpc>
              <a:spcBef>
                <a:spcPct val="0"/>
              </a:spcBef>
              <a:defRPr/>
            </a:pPr>
            <a:r>
              <a:rPr lang="fr-FR" sz="7200" b="1" dirty="0" smtClean="0">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rPr>
              <a:t>Mr. </a:t>
            </a:r>
            <a:r>
              <a:rPr lang="fr-FR" sz="7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Liès </a:t>
            </a:r>
            <a:r>
              <a:rPr lang="fr-FR" sz="7200" b="1" dirty="0" smtClean="0">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rPr>
              <a:t>BOUNADJAT</a:t>
            </a:r>
          </a:p>
          <a:p>
            <a:pPr marL="0" marR="0" lvl="0" indent="0" defTabSz="914400" rtl="0" eaLnBrk="1" fontAlgn="auto" latinLnBrk="0" hangingPunct="1">
              <a:lnSpc>
                <a:spcPct val="160000"/>
              </a:lnSpc>
              <a:spcBef>
                <a:spcPct val="0"/>
              </a:spcBef>
              <a:spcAft>
                <a:spcPts val="0"/>
              </a:spcAft>
              <a:buClrTx/>
              <a:buSzTx/>
              <a:buFontTx/>
              <a:buNone/>
              <a:tabLst/>
              <a:defRPr/>
            </a:pPr>
            <a:endParaRPr kumimoji="0" lang="fr-FR" sz="2600" u="none" strike="noStrike" kern="1200" cap="none" spc="0" normalizeH="0" baseline="0" noProof="0" dirty="0" smtClean="0">
              <a:ln>
                <a:noFill/>
              </a:ln>
              <a:solidFill>
                <a:srgbClr val="3333B2"/>
              </a:solidFill>
              <a:effectLst/>
              <a:uLnTx/>
              <a:uFillTx/>
              <a:latin typeface="Comic Sans MS" pitchFamily="66" charset="0"/>
              <a:ea typeface="+mj-ea"/>
              <a:cs typeface="Times New Roman" pitchFamily="18" charset="0"/>
            </a:endParaRPr>
          </a:p>
        </p:txBody>
      </p:sp>
      <p:sp>
        <p:nvSpPr>
          <p:cNvPr id="9" name="Titre 1"/>
          <p:cNvSpPr txBox="1">
            <a:spLocks/>
          </p:cNvSpPr>
          <p:nvPr/>
        </p:nvSpPr>
        <p:spPr>
          <a:xfrm>
            <a:off x="2483768" y="4392607"/>
            <a:ext cx="7772400" cy="941385"/>
          </a:xfrm>
          <a:prstGeom prst="rect">
            <a:avLst/>
          </a:prstGeom>
        </p:spPr>
        <p:txBody>
          <a:bodyPr vert="horz" lIns="91440" tIns="45720" rIns="91440" bIns="45720" rtlCol="0" anchor="ctr">
            <a:normAutofit/>
          </a:bodyPr>
          <a:lstStyle/>
          <a:p>
            <a:pPr lvl="0">
              <a:lnSpc>
                <a:spcPct val="160000"/>
              </a:lnSpc>
              <a:spcBef>
                <a:spcPct val="0"/>
              </a:spcBef>
              <a:defRPr/>
            </a:pPr>
            <a:endParaRPr lang="en-US" sz="2300" dirty="0">
              <a:solidFill>
                <a:srgbClr val="002060"/>
              </a:solidFill>
              <a:latin typeface="Comic Sans MS" pitchFamily="66" charset="0"/>
              <a:ea typeface="+mj-ea"/>
              <a:cs typeface="MV Boli" pitchFamily="2" charset="0"/>
            </a:endParaRPr>
          </a:p>
        </p:txBody>
      </p:sp>
      <p:sp>
        <p:nvSpPr>
          <p:cNvPr id="12" name="Rectangle à coins arrondis 11"/>
          <p:cNvSpPr/>
          <p:nvPr/>
        </p:nvSpPr>
        <p:spPr>
          <a:xfrm>
            <a:off x="827584" y="2316113"/>
            <a:ext cx="7412360" cy="1368152"/>
          </a:xfrm>
          <a:prstGeom prst="roundRect">
            <a:avLst/>
          </a:prstGeom>
          <a:no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800" b="1" dirty="0" smtClean="0">
                <a:solidFill>
                  <a:schemeClr val="tx1"/>
                </a:solidFill>
                <a:latin typeface="Arial" panose="020B0604020202020204" pitchFamily="34" charset="0"/>
                <a:cs typeface="Arial" panose="020B0604020202020204" pitchFamily="34" charset="0"/>
              </a:rPr>
              <a:t>Role </a:t>
            </a:r>
            <a:r>
              <a:rPr lang="en-US" sz="2800" b="1" dirty="0">
                <a:solidFill>
                  <a:schemeClr val="tx1"/>
                </a:solidFill>
                <a:latin typeface="Arial" panose="020B0604020202020204" pitchFamily="34" charset="0"/>
                <a:cs typeface="Arial" panose="020B0604020202020204" pitchFamily="34" charset="0"/>
              </a:rPr>
              <a:t>of Article VI verification in the light of emerging threat and chemical terrorism </a:t>
            </a:r>
            <a:endParaRPr lang="fr-FR" sz="2800" b="1" dirty="0">
              <a:solidFill>
                <a:schemeClr val="tx1"/>
              </a:solidFill>
              <a:latin typeface="Arial" panose="020B0604020202020204" pitchFamily="34" charset="0"/>
              <a:cs typeface="Arial" panose="020B0604020202020204" pitchFamily="34" charset="0"/>
            </a:endParaRPr>
          </a:p>
        </p:txBody>
      </p:sp>
      <p:sp>
        <p:nvSpPr>
          <p:cNvPr id="10" name="object 10"/>
          <p:cNvSpPr/>
          <p:nvPr/>
        </p:nvSpPr>
        <p:spPr>
          <a:xfrm>
            <a:off x="665865" y="34980"/>
            <a:ext cx="2130423" cy="1546226"/>
          </a:xfrm>
          <a:prstGeom prst="rect">
            <a:avLst/>
          </a:prstGeom>
          <a:blipFill>
            <a:blip r:embed="rId3" cstate="print"/>
            <a:stretch>
              <a:fillRect/>
            </a:stretch>
          </a:blipFill>
        </p:spPr>
        <p:txBody>
          <a:bodyPr wrap="square" lIns="0" tIns="0" rIns="0" bIns="0" rtlCol="0"/>
          <a:lstStyle/>
          <a:p>
            <a:endParaRPr/>
          </a:p>
        </p:txBody>
      </p:sp>
      <p:sp>
        <p:nvSpPr>
          <p:cNvPr id="7" name="ZoneTexte 6"/>
          <p:cNvSpPr txBox="1"/>
          <p:nvPr/>
        </p:nvSpPr>
        <p:spPr>
          <a:xfrm>
            <a:off x="467544" y="6309320"/>
            <a:ext cx="7955126" cy="307777"/>
          </a:xfrm>
          <a:prstGeom prst="rect">
            <a:avLst/>
          </a:prstGeom>
          <a:noFill/>
        </p:spPr>
        <p:txBody>
          <a:bodyPr wrap="square" rtlCol="0">
            <a:spAutoFit/>
          </a:bodyPr>
          <a:lstStyle/>
          <a:p>
            <a:r>
              <a:rPr lang="fr-FR" sz="1400" b="1" dirty="0">
                <a:latin typeface="Arial" panose="020B0604020202020204" pitchFamily="34" charset="0"/>
                <a:cs typeface="Arial" panose="020B0604020202020204" pitchFamily="34" charset="0"/>
              </a:rPr>
              <a:t>DOHA REGIONAL CENTRE FOR CBRN </a:t>
            </a:r>
            <a:r>
              <a:rPr lang="fr-FR" sz="1400" b="1" dirty="0" smtClean="0">
                <a:latin typeface="Arial" panose="020B0604020202020204" pitchFamily="34" charset="0"/>
                <a:cs typeface="Arial" panose="020B0604020202020204" pitchFamily="34" charset="0"/>
              </a:rPr>
              <a:t>TRAINING, DOHA</a:t>
            </a:r>
            <a:r>
              <a:rPr lang="fr-FR" sz="1400" b="1" dirty="0">
                <a:latin typeface="Arial" panose="020B0604020202020204" pitchFamily="34" charset="0"/>
                <a:cs typeface="Arial" panose="020B0604020202020204" pitchFamily="34" charset="0"/>
              </a:rPr>
              <a:t>, QATAR,   2 – 4 OCTOBER </a:t>
            </a:r>
            <a:r>
              <a:rPr lang="fr-FR" sz="1400" b="1" dirty="0" smtClean="0">
                <a:latin typeface="Arial" panose="020B0604020202020204" pitchFamily="34" charset="0"/>
                <a:cs typeface="Arial" panose="020B0604020202020204" pitchFamily="34" charset="0"/>
              </a:rPr>
              <a:t>2018</a:t>
            </a:r>
            <a:endParaRPr lang="fr-FR" sz="14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à coins arrondis 13"/>
          <p:cNvSpPr/>
          <p:nvPr/>
        </p:nvSpPr>
        <p:spPr>
          <a:xfrm>
            <a:off x="0" y="0"/>
            <a:ext cx="9144000" cy="468000"/>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latin typeface="MV Boli" pitchFamily="2" charset="0"/>
                <a:cs typeface="MV Boli" pitchFamily="2" charset="0"/>
              </a:rPr>
              <a:t>  </a:t>
            </a:r>
            <a:endParaRPr lang="fr-FR" sz="2400" b="1" dirty="0">
              <a:latin typeface="MV Boli" pitchFamily="2" charset="0"/>
              <a:cs typeface="MV Boli" pitchFamily="2" charset="0"/>
            </a:endParaRPr>
          </a:p>
        </p:txBody>
      </p:sp>
      <p:sp>
        <p:nvSpPr>
          <p:cNvPr id="7" name="object 57"/>
          <p:cNvSpPr/>
          <p:nvPr/>
        </p:nvSpPr>
        <p:spPr>
          <a:xfrm>
            <a:off x="238794" y="48047"/>
            <a:ext cx="590550" cy="428625"/>
          </a:xfrm>
          <a:prstGeom prst="rect">
            <a:avLst/>
          </a:prstGeom>
          <a:blipFill>
            <a:blip r:embed="rId3" cstate="print"/>
            <a:stretch>
              <a:fillRect/>
            </a:stretch>
          </a:blipFill>
        </p:spPr>
        <p:txBody>
          <a:bodyPr wrap="square" lIns="0" tIns="0" rIns="0" bIns="0" rtlCol="0"/>
          <a:lstStyle/>
          <a:p>
            <a:endParaRPr/>
          </a:p>
        </p:txBody>
      </p:sp>
      <p:sp>
        <p:nvSpPr>
          <p:cNvPr id="3" name="ZoneTexte 2"/>
          <p:cNvSpPr txBox="1"/>
          <p:nvPr/>
        </p:nvSpPr>
        <p:spPr>
          <a:xfrm>
            <a:off x="899592" y="749"/>
            <a:ext cx="7704856" cy="52322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The </a:t>
            </a:r>
            <a:r>
              <a:rPr lang="en-US" sz="2800" b="1" dirty="0" smtClean="0">
                <a:latin typeface="Arial" panose="020B0604020202020204" pitchFamily="34" charset="0"/>
                <a:cs typeface="Arial" panose="020B0604020202020204" pitchFamily="34" charset="0"/>
              </a:rPr>
              <a:t>mechanism of import/export covers </a:t>
            </a:r>
            <a:endParaRPr lang="en-US" sz="2800" b="1" dirty="0">
              <a:latin typeface="Arial" panose="020B0604020202020204" pitchFamily="34" charset="0"/>
              <a:cs typeface="Arial" panose="020B0604020202020204" pitchFamily="34" charset="0"/>
            </a:endParaRPr>
          </a:p>
        </p:txBody>
      </p:sp>
      <p:sp>
        <p:nvSpPr>
          <p:cNvPr id="31" name="object 2"/>
          <p:cNvSpPr txBox="1"/>
          <p:nvPr/>
        </p:nvSpPr>
        <p:spPr>
          <a:xfrm>
            <a:off x="463114" y="1124744"/>
            <a:ext cx="8357358" cy="5570756"/>
          </a:xfrm>
          <a:prstGeom prst="rect">
            <a:avLst/>
          </a:prstGeom>
        </p:spPr>
        <p:txBody>
          <a:bodyPr vert="horz" wrap="square" lIns="0" tIns="0" rIns="0" bIns="0" rtlCol="0">
            <a:spAutoFit/>
          </a:bodyPr>
          <a:lstStyle/>
          <a:p>
            <a:pPr marL="298450" marR="71755" indent="-285750" algn="just">
              <a:lnSpc>
                <a:spcPct val="100000"/>
              </a:lnSpc>
              <a:spcBef>
                <a:spcPts val="1200"/>
              </a:spcBef>
              <a:buFont typeface="Arial" panose="020B0604020202020204" pitchFamily="34" charset="0"/>
              <a:buChar char="•"/>
              <a:tabLst>
                <a:tab pos="299720" algn="l"/>
              </a:tabLst>
            </a:pPr>
            <a:r>
              <a:rPr spc="-5" dirty="0">
                <a:latin typeface="Arial" panose="020B0604020202020204" pitchFamily="34" charset="0"/>
                <a:cs typeface="Arial" panose="020B0604020202020204" pitchFamily="34" charset="0"/>
              </a:rPr>
              <a:t>T</a:t>
            </a:r>
            <a:r>
              <a:rPr spc="-10" dirty="0">
                <a:latin typeface="Arial" panose="020B0604020202020204" pitchFamily="34" charset="0"/>
                <a:cs typeface="Arial" panose="020B0604020202020204" pitchFamily="34" charset="0"/>
              </a:rPr>
              <a:t>h</a:t>
            </a:r>
            <a:r>
              <a:rPr dirty="0">
                <a:latin typeface="Arial" panose="020B0604020202020204" pitchFamily="34" charset="0"/>
                <a:cs typeface="Arial" panose="020B0604020202020204" pitchFamily="34" charset="0"/>
              </a:rPr>
              <a:t>e </a:t>
            </a:r>
            <a:r>
              <a:rPr spc="-55"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i</a:t>
            </a:r>
            <a:r>
              <a:rPr spc="-5" dirty="0">
                <a:latin typeface="Arial" panose="020B0604020202020204" pitchFamily="34" charset="0"/>
                <a:cs typeface="Arial" panose="020B0604020202020204" pitchFamily="34" charset="0"/>
              </a:rPr>
              <a:t>d</a:t>
            </a:r>
            <a:r>
              <a:rPr spc="10" dirty="0">
                <a:latin typeface="Arial" panose="020B0604020202020204" pitchFamily="34" charset="0"/>
                <a:cs typeface="Arial" panose="020B0604020202020204" pitchFamily="34" charset="0"/>
              </a:rPr>
              <a:t>e</a:t>
            </a:r>
            <a:r>
              <a:rPr spc="-30" dirty="0">
                <a:latin typeface="Arial" panose="020B0604020202020204" pitchFamily="34" charset="0"/>
                <a:cs typeface="Arial" panose="020B0604020202020204" pitchFamily="34" charset="0"/>
              </a:rPr>
              <a:t>n</a:t>
            </a:r>
            <a:r>
              <a:rPr dirty="0">
                <a:latin typeface="Arial" panose="020B0604020202020204" pitchFamily="34" charset="0"/>
                <a:cs typeface="Arial" panose="020B0604020202020204" pitchFamily="34" charset="0"/>
              </a:rPr>
              <a:t>ti</a:t>
            </a:r>
            <a:r>
              <a:rPr spc="-5" dirty="0">
                <a:latin typeface="Arial" panose="020B0604020202020204" pitchFamily="34" charset="0"/>
                <a:cs typeface="Arial" panose="020B0604020202020204" pitchFamily="34" charset="0"/>
              </a:rPr>
              <a:t>f</a:t>
            </a:r>
            <a:r>
              <a:rPr spc="5" dirty="0">
                <a:latin typeface="Arial" panose="020B0604020202020204" pitchFamily="34" charset="0"/>
                <a:cs typeface="Arial" panose="020B0604020202020204" pitchFamily="34" charset="0"/>
              </a:rPr>
              <a:t>i</a:t>
            </a:r>
            <a:r>
              <a:rPr spc="-20" dirty="0">
                <a:latin typeface="Arial" panose="020B0604020202020204" pitchFamily="34" charset="0"/>
                <a:cs typeface="Arial" panose="020B0604020202020204" pitchFamily="34" charset="0"/>
              </a:rPr>
              <a:t>c</a:t>
            </a:r>
            <a:r>
              <a:rPr spc="-25" dirty="0">
                <a:latin typeface="Arial" panose="020B0604020202020204" pitchFamily="34" charset="0"/>
                <a:cs typeface="Arial" panose="020B0604020202020204" pitchFamily="34" charset="0"/>
              </a:rPr>
              <a:t>a</a:t>
            </a:r>
            <a:r>
              <a:rPr dirty="0">
                <a:latin typeface="Arial" panose="020B0604020202020204" pitchFamily="34" charset="0"/>
                <a:cs typeface="Arial" panose="020B0604020202020204" pitchFamily="34" charset="0"/>
              </a:rPr>
              <a:t>ti</a:t>
            </a:r>
            <a:r>
              <a:rPr spc="-10" dirty="0">
                <a:latin typeface="Arial" panose="020B0604020202020204" pitchFamily="34" charset="0"/>
                <a:cs typeface="Arial" panose="020B0604020202020204" pitchFamily="34" charset="0"/>
              </a:rPr>
              <a:t>o</a:t>
            </a:r>
            <a:r>
              <a:rPr dirty="0">
                <a:latin typeface="Arial" panose="020B0604020202020204" pitchFamily="34" charset="0"/>
                <a:cs typeface="Arial" panose="020B0604020202020204" pitchFamily="34" charset="0"/>
              </a:rPr>
              <a:t>n </a:t>
            </a:r>
            <a:r>
              <a:rPr spc="-60" dirty="0">
                <a:latin typeface="Arial" panose="020B0604020202020204" pitchFamily="34" charset="0"/>
                <a:cs typeface="Arial" panose="020B0604020202020204" pitchFamily="34" charset="0"/>
              </a:rPr>
              <a:t> </a:t>
            </a:r>
            <a:r>
              <a:rPr spc="-10" dirty="0">
                <a:latin typeface="Arial" panose="020B0604020202020204" pitchFamily="34" charset="0"/>
                <a:cs typeface="Arial" panose="020B0604020202020204" pitchFamily="34" charset="0"/>
              </a:rPr>
              <a:t>o</a:t>
            </a:r>
            <a:r>
              <a:rPr dirty="0">
                <a:latin typeface="Arial" panose="020B0604020202020204" pitchFamily="34" charset="0"/>
                <a:cs typeface="Arial" panose="020B0604020202020204" pitchFamily="34" charset="0"/>
              </a:rPr>
              <a:t>f </a:t>
            </a:r>
            <a:r>
              <a:rPr spc="-65"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s</a:t>
            </a:r>
            <a:r>
              <a:rPr spc="-5" dirty="0">
                <a:latin typeface="Arial" panose="020B0604020202020204" pitchFamily="34" charset="0"/>
                <a:cs typeface="Arial" panose="020B0604020202020204" pitchFamily="34" charset="0"/>
              </a:rPr>
              <a:t>u</a:t>
            </a:r>
            <a:r>
              <a:rPr spc="-20" dirty="0">
                <a:latin typeface="Arial" panose="020B0604020202020204" pitchFamily="34" charset="0"/>
                <a:cs typeface="Arial" panose="020B0604020202020204" pitchFamily="34" charset="0"/>
              </a:rPr>
              <a:t>b</a:t>
            </a:r>
            <a:r>
              <a:rPr spc="-30" dirty="0">
                <a:latin typeface="Arial" panose="020B0604020202020204" pitchFamily="34" charset="0"/>
                <a:cs typeface="Arial" panose="020B0604020202020204" pitchFamily="34" charset="0"/>
              </a:rPr>
              <a:t>s</a:t>
            </a:r>
            <a:r>
              <a:rPr spc="-25" dirty="0">
                <a:latin typeface="Arial" panose="020B0604020202020204" pitchFamily="34" charset="0"/>
                <a:cs typeface="Arial" panose="020B0604020202020204" pitchFamily="34" charset="0"/>
              </a:rPr>
              <a:t>t</a:t>
            </a:r>
            <a:r>
              <a:rPr dirty="0">
                <a:latin typeface="Arial" panose="020B0604020202020204" pitchFamily="34" charset="0"/>
                <a:cs typeface="Arial" panose="020B0604020202020204" pitchFamily="34" charset="0"/>
              </a:rPr>
              <a:t>anc</a:t>
            </a:r>
            <a:r>
              <a:rPr spc="5" dirty="0">
                <a:latin typeface="Arial" panose="020B0604020202020204" pitchFamily="34" charset="0"/>
                <a:cs typeface="Arial" panose="020B0604020202020204" pitchFamily="34" charset="0"/>
              </a:rPr>
              <a:t>e</a:t>
            </a:r>
            <a:r>
              <a:rPr dirty="0">
                <a:latin typeface="Arial" panose="020B0604020202020204" pitchFamily="34" charset="0"/>
                <a:cs typeface="Arial" panose="020B0604020202020204" pitchFamily="34" charset="0"/>
              </a:rPr>
              <a:t>s </a:t>
            </a:r>
            <a:r>
              <a:rPr spc="-65"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use</a:t>
            </a:r>
            <a:r>
              <a:rPr dirty="0">
                <a:latin typeface="Arial" panose="020B0604020202020204" pitchFamily="34" charset="0"/>
                <a:cs typeface="Arial" panose="020B0604020202020204" pitchFamily="34" charset="0"/>
              </a:rPr>
              <a:t>d </a:t>
            </a:r>
            <a:r>
              <a:rPr spc="-60"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and </a:t>
            </a:r>
            <a:r>
              <a:rPr spc="-65" dirty="0">
                <a:latin typeface="Arial" panose="020B0604020202020204" pitchFamily="34" charset="0"/>
                <a:cs typeface="Arial" panose="020B0604020202020204" pitchFamily="34" charset="0"/>
              </a:rPr>
              <a:t> </a:t>
            </a:r>
            <a:r>
              <a:rPr spc="-30" dirty="0">
                <a:latin typeface="Arial" panose="020B0604020202020204" pitchFamily="34" charset="0"/>
                <a:cs typeface="Arial" panose="020B0604020202020204" pitchFamily="34" charset="0"/>
              </a:rPr>
              <a:t>s</a:t>
            </a:r>
            <a:r>
              <a:rPr spc="-15" dirty="0">
                <a:latin typeface="Arial" panose="020B0604020202020204" pitchFamily="34" charset="0"/>
                <a:cs typeface="Arial" panose="020B0604020202020204" pitchFamily="34" charset="0"/>
              </a:rPr>
              <a:t>t</a:t>
            </a:r>
            <a:r>
              <a:rPr spc="-5" dirty="0">
                <a:latin typeface="Arial" panose="020B0604020202020204" pitchFamily="34" charset="0"/>
                <a:cs typeface="Arial" panose="020B0604020202020204" pitchFamily="34" charset="0"/>
              </a:rPr>
              <a:t>o</a:t>
            </a:r>
            <a:r>
              <a:rPr spc="-40" dirty="0">
                <a:latin typeface="Arial" panose="020B0604020202020204" pitchFamily="34" charset="0"/>
                <a:cs typeface="Arial" panose="020B0604020202020204" pitchFamily="34" charset="0"/>
              </a:rPr>
              <a:t>r</a:t>
            </a:r>
            <a:r>
              <a:rPr dirty="0">
                <a:latin typeface="Arial" panose="020B0604020202020204" pitchFamily="34" charset="0"/>
                <a:cs typeface="Arial" panose="020B0604020202020204" pitchFamily="34" charset="0"/>
              </a:rPr>
              <a:t>ed </a:t>
            </a:r>
            <a:r>
              <a:rPr spc="-60"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(p</a:t>
            </a:r>
            <a:r>
              <a:rPr spc="-35" dirty="0">
                <a:latin typeface="Arial" panose="020B0604020202020204" pitchFamily="34" charset="0"/>
                <a:cs typeface="Arial" panose="020B0604020202020204" pitchFamily="34" charset="0"/>
              </a:rPr>
              <a:t>r</a:t>
            </a:r>
            <a:r>
              <a:rPr spc="-5" dirty="0">
                <a:latin typeface="Arial" panose="020B0604020202020204" pitchFamily="34" charset="0"/>
                <a:cs typeface="Arial" panose="020B0604020202020204" pitchFamily="34" charset="0"/>
              </a:rPr>
              <a:t>o</a:t>
            </a:r>
            <a:r>
              <a:rPr spc="-10" dirty="0">
                <a:latin typeface="Arial" panose="020B0604020202020204" pitchFamily="34" charset="0"/>
                <a:cs typeface="Arial" panose="020B0604020202020204" pitchFamily="34" charset="0"/>
              </a:rPr>
              <a:t>d</a:t>
            </a:r>
            <a:r>
              <a:rPr spc="5" dirty="0">
                <a:latin typeface="Arial" panose="020B0604020202020204" pitchFamily="34" charset="0"/>
                <a:cs typeface="Arial" panose="020B0604020202020204" pitchFamily="34" charset="0"/>
              </a:rPr>
              <a:t>u</a:t>
            </a:r>
            <a:r>
              <a:rPr spc="-10" dirty="0">
                <a:latin typeface="Arial" panose="020B0604020202020204" pitchFamily="34" charset="0"/>
                <a:cs typeface="Arial" panose="020B0604020202020204" pitchFamily="34" charset="0"/>
              </a:rPr>
              <a:t>c</a:t>
            </a:r>
            <a:r>
              <a:rPr spc="-15" dirty="0">
                <a:latin typeface="Arial" panose="020B0604020202020204" pitchFamily="34" charset="0"/>
                <a:cs typeface="Arial" panose="020B0604020202020204" pitchFamily="34" charset="0"/>
              </a:rPr>
              <a:t>t</a:t>
            </a:r>
            <a:r>
              <a:rPr dirty="0">
                <a:latin typeface="Arial" panose="020B0604020202020204" pitchFamily="34" charset="0"/>
                <a:cs typeface="Arial" panose="020B0604020202020204" pitchFamily="34" charset="0"/>
              </a:rPr>
              <a:t>s cla</a:t>
            </a:r>
            <a:r>
              <a:rPr spc="-5" dirty="0">
                <a:latin typeface="Arial" panose="020B0604020202020204" pitchFamily="34" charset="0"/>
                <a:cs typeface="Arial" panose="020B0604020202020204" pitchFamily="34" charset="0"/>
              </a:rPr>
              <a:t>ss</a:t>
            </a:r>
            <a:r>
              <a:rPr dirty="0">
                <a:latin typeface="Arial" panose="020B0604020202020204" pitchFamily="34" charset="0"/>
                <a:cs typeface="Arial" panose="020B0604020202020204" pitchFamily="34" charset="0"/>
              </a:rPr>
              <a:t>i</a:t>
            </a:r>
            <a:r>
              <a:rPr spc="-5" dirty="0">
                <a:latin typeface="Arial" panose="020B0604020202020204" pitchFamily="34" charset="0"/>
                <a:cs typeface="Arial" panose="020B0604020202020204" pitchFamily="34" charset="0"/>
              </a:rPr>
              <a:t>f</a:t>
            </a:r>
            <a:r>
              <a:rPr dirty="0">
                <a:latin typeface="Arial" panose="020B0604020202020204" pitchFamily="34" charset="0"/>
                <a:cs typeface="Arial" panose="020B0604020202020204" pitchFamily="34" charset="0"/>
              </a:rPr>
              <a:t>i</a:t>
            </a:r>
            <a:r>
              <a:rPr spc="-15" dirty="0">
                <a:latin typeface="Arial" panose="020B0604020202020204" pitchFamily="34" charset="0"/>
                <a:cs typeface="Arial" panose="020B0604020202020204" pitchFamily="34" charset="0"/>
              </a:rPr>
              <a:t>ed</a:t>
            </a:r>
            <a:r>
              <a:rPr spc="254" dirty="0">
                <a:latin typeface="Arial" panose="020B0604020202020204" pitchFamily="34" charset="0"/>
                <a:cs typeface="Arial" panose="020B0604020202020204" pitchFamily="34" charset="0"/>
              </a:rPr>
              <a:t> </a:t>
            </a:r>
            <a:r>
              <a:rPr spc="-15" dirty="0">
                <a:latin typeface="Arial" panose="020B0604020202020204" pitchFamily="34" charset="0"/>
                <a:cs typeface="Arial" panose="020B0604020202020204" pitchFamily="34" charset="0"/>
              </a:rPr>
              <a:t>b</a:t>
            </a:r>
            <a:r>
              <a:rPr dirty="0">
                <a:latin typeface="Arial" panose="020B0604020202020204" pitchFamily="34" charset="0"/>
                <a:cs typeface="Arial" panose="020B0604020202020204" pitchFamily="34" charset="0"/>
              </a:rPr>
              <a:t>y</a:t>
            </a:r>
            <a:r>
              <a:rPr spc="245"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a</a:t>
            </a:r>
            <a:r>
              <a:rPr spc="240" dirty="0">
                <a:latin typeface="Arial" panose="020B0604020202020204" pitchFamily="34" charset="0"/>
                <a:cs typeface="Arial" panose="020B0604020202020204" pitchFamily="34" charset="0"/>
              </a:rPr>
              <a:t> </a:t>
            </a:r>
            <a:r>
              <a:rPr spc="-35" dirty="0">
                <a:latin typeface="Arial" panose="020B0604020202020204" pitchFamily="34" charset="0"/>
                <a:cs typeface="Arial" panose="020B0604020202020204" pitchFamily="34" charset="0"/>
              </a:rPr>
              <a:t>t</a:t>
            </a:r>
            <a:r>
              <a:rPr spc="-15" dirty="0">
                <a:latin typeface="Arial" panose="020B0604020202020204" pitchFamily="34" charset="0"/>
                <a:cs typeface="Arial" panose="020B0604020202020204" pitchFamily="34" charset="0"/>
              </a:rPr>
              <a:t>e</a:t>
            </a:r>
            <a:r>
              <a:rPr spc="-10" dirty="0">
                <a:latin typeface="Arial" panose="020B0604020202020204" pitchFamily="34" charset="0"/>
                <a:cs typeface="Arial" panose="020B0604020202020204" pitchFamily="34" charset="0"/>
              </a:rPr>
              <a:t>c</a:t>
            </a:r>
            <a:r>
              <a:rPr spc="-5" dirty="0">
                <a:latin typeface="Arial" panose="020B0604020202020204" pitchFamily="34" charset="0"/>
                <a:cs typeface="Arial" panose="020B0604020202020204" pitchFamily="34" charset="0"/>
              </a:rPr>
              <a:t>hn</a:t>
            </a:r>
            <a:r>
              <a:rPr dirty="0">
                <a:latin typeface="Arial" panose="020B0604020202020204" pitchFamily="34" charset="0"/>
                <a:cs typeface="Arial" panose="020B0604020202020204" pitchFamily="34" charset="0"/>
              </a:rPr>
              <a:t>i</a:t>
            </a:r>
            <a:r>
              <a:rPr spc="-35" dirty="0">
                <a:latin typeface="Arial" panose="020B0604020202020204" pitchFamily="34" charset="0"/>
                <a:cs typeface="Arial" panose="020B0604020202020204" pitchFamily="34" charset="0"/>
              </a:rPr>
              <a:t>c</a:t>
            </a:r>
            <a:r>
              <a:rPr spc="-10" dirty="0">
                <a:latin typeface="Arial" panose="020B0604020202020204" pitchFamily="34" charset="0"/>
                <a:cs typeface="Arial" panose="020B0604020202020204" pitchFamily="34" charset="0"/>
              </a:rPr>
              <a:t>a</a:t>
            </a:r>
            <a:r>
              <a:rPr dirty="0">
                <a:latin typeface="Arial" panose="020B0604020202020204" pitchFamily="34" charset="0"/>
                <a:cs typeface="Arial" panose="020B0604020202020204" pitchFamily="34" charset="0"/>
              </a:rPr>
              <a:t>l</a:t>
            </a:r>
            <a:r>
              <a:rPr spc="245" dirty="0">
                <a:latin typeface="Arial" panose="020B0604020202020204" pitchFamily="34" charset="0"/>
                <a:cs typeface="Arial" panose="020B0604020202020204" pitchFamily="34" charset="0"/>
              </a:rPr>
              <a:t> </a:t>
            </a:r>
            <a:r>
              <a:rPr spc="-35" dirty="0">
                <a:latin typeface="Arial" panose="020B0604020202020204" pitchFamily="34" charset="0"/>
                <a:cs typeface="Arial" panose="020B0604020202020204" pitchFamily="34" charset="0"/>
              </a:rPr>
              <a:t>c</a:t>
            </a:r>
            <a:r>
              <a:rPr spc="-5" dirty="0">
                <a:latin typeface="Arial" panose="020B0604020202020204" pitchFamily="34" charset="0"/>
                <a:cs typeface="Arial" panose="020B0604020202020204" pitchFamily="34" charset="0"/>
              </a:rPr>
              <a:t>o</a:t>
            </a:r>
            <a:r>
              <a:rPr spc="-15" dirty="0">
                <a:latin typeface="Arial" panose="020B0604020202020204" pitchFamily="34" charset="0"/>
                <a:cs typeface="Arial" panose="020B0604020202020204" pitchFamily="34" charset="0"/>
              </a:rPr>
              <a:t>m</a:t>
            </a:r>
            <a:r>
              <a:rPr dirty="0">
                <a:latin typeface="Arial" panose="020B0604020202020204" pitchFamily="34" charset="0"/>
                <a:cs typeface="Arial" panose="020B0604020202020204" pitchFamily="34" charset="0"/>
              </a:rPr>
              <a:t>mi</a:t>
            </a:r>
            <a:r>
              <a:rPr spc="-60" dirty="0">
                <a:latin typeface="Arial" panose="020B0604020202020204" pitchFamily="34" charset="0"/>
                <a:cs typeface="Arial" panose="020B0604020202020204" pitchFamily="34" charset="0"/>
              </a:rPr>
              <a:t>t</a:t>
            </a:r>
            <a:r>
              <a:rPr spc="-35" dirty="0">
                <a:latin typeface="Arial" panose="020B0604020202020204" pitchFamily="34" charset="0"/>
                <a:cs typeface="Arial" panose="020B0604020202020204" pitchFamily="34" charset="0"/>
              </a:rPr>
              <a:t>t</a:t>
            </a:r>
            <a:r>
              <a:rPr spc="-15" dirty="0">
                <a:latin typeface="Arial" panose="020B0604020202020204" pitchFamily="34" charset="0"/>
                <a:cs typeface="Arial" panose="020B0604020202020204" pitchFamily="34" charset="0"/>
              </a:rPr>
              <a:t>ee</a:t>
            </a:r>
            <a:r>
              <a:rPr spc="250"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base</a:t>
            </a:r>
            <a:r>
              <a:rPr dirty="0">
                <a:latin typeface="Arial" panose="020B0604020202020204" pitchFamily="34" charset="0"/>
                <a:cs typeface="Arial" panose="020B0604020202020204" pitchFamily="34" charset="0"/>
              </a:rPr>
              <a:t>d</a:t>
            </a:r>
            <a:r>
              <a:rPr spc="254" dirty="0">
                <a:latin typeface="Arial" panose="020B0604020202020204" pitchFamily="34" charset="0"/>
                <a:cs typeface="Arial" panose="020B0604020202020204" pitchFamily="34" charset="0"/>
              </a:rPr>
              <a:t> </a:t>
            </a:r>
            <a:r>
              <a:rPr spc="-10" dirty="0">
                <a:latin typeface="Arial" panose="020B0604020202020204" pitchFamily="34" charset="0"/>
                <a:cs typeface="Arial" panose="020B0604020202020204" pitchFamily="34" charset="0"/>
              </a:rPr>
              <a:t>o</a:t>
            </a:r>
            <a:r>
              <a:rPr dirty="0">
                <a:latin typeface="Arial" panose="020B0604020202020204" pitchFamily="34" charset="0"/>
                <a:cs typeface="Arial" panose="020B0604020202020204" pitchFamily="34" charset="0"/>
              </a:rPr>
              <a:t>n</a:t>
            </a:r>
            <a:r>
              <a:rPr spc="250"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thei</a:t>
            </a:r>
            <a:r>
              <a:rPr spc="-10" dirty="0">
                <a:latin typeface="Arial" panose="020B0604020202020204" pitchFamily="34" charset="0"/>
                <a:cs typeface="Arial" panose="020B0604020202020204" pitchFamily="34" charset="0"/>
              </a:rPr>
              <a:t>r</a:t>
            </a:r>
            <a:r>
              <a:rPr spc="260" dirty="0">
                <a:latin typeface="Arial" panose="020B0604020202020204" pitchFamily="34" charset="0"/>
                <a:cs typeface="Arial" panose="020B0604020202020204" pitchFamily="34" charset="0"/>
              </a:rPr>
              <a:t> </a:t>
            </a:r>
            <a:r>
              <a:rPr spc="-20" dirty="0">
                <a:latin typeface="Arial" panose="020B0604020202020204" pitchFamily="34" charset="0"/>
                <a:cs typeface="Arial" panose="020B0604020202020204" pitchFamily="34" charset="0"/>
              </a:rPr>
              <a:t>deg</a:t>
            </a:r>
            <a:r>
              <a:rPr spc="-40" dirty="0">
                <a:latin typeface="Arial" panose="020B0604020202020204" pitchFamily="34" charset="0"/>
                <a:cs typeface="Arial" panose="020B0604020202020204" pitchFamily="34" charset="0"/>
              </a:rPr>
              <a:t>r</a:t>
            </a:r>
            <a:r>
              <a:rPr spc="-15" dirty="0">
                <a:latin typeface="Arial" panose="020B0604020202020204" pitchFamily="34" charset="0"/>
                <a:cs typeface="Arial" panose="020B0604020202020204" pitchFamily="34" charset="0"/>
              </a:rPr>
              <a:t>ee</a:t>
            </a:r>
            <a:r>
              <a:rPr spc="250" dirty="0">
                <a:latin typeface="Arial" panose="020B0604020202020204" pitchFamily="34" charset="0"/>
                <a:cs typeface="Arial" panose="020B0604020202020204" pitchFamily="34" charset="0"/>
              </a:rPr>
              <a:t> </a:t>
            </a:r>
            <a:r>
              <a:rPr spc="-10" dirty="0">
                <a:latin typeface="Arial" panose="020B0604020202020204" pitchFamily="34" charset="0"/>
                <a:cs typeface="Arial" panose="020B0604020202020204" pitchFamily="34" charset="0"/>
              </a:rPr>
              <a:t>of </a:t>
            </a:r>
            <a:r>
              <a:rPr spc="-5" dirty="0" smtClean="0">
                <a:latin typeface="Arial" panose="020B0604020202020204" pitchFamily="34" charset="0"/>
                <a:cs typeface="Arial" panose="020B0604020202020204" pitchFamily="34" charset="0"/>
              </a:rPr>
              <a:t>dan</a:t>
            </a:r>
            <a:r>
              <a:rPr spc="-25" dirty="0" smtClean="0">
                <a:latin typeface="Arial" panose="020B0604020202020204" pitchFamily="34" charset="0"/>
                <a:cs typeface="Arial" panose="020B0604020202020204" pitchFamily="34" charset="0"/>
              </a:rPr>
              <a:t>g</a:t>
            </a:r>
            <a:r>
              <a:rPr spc="-15" dirty="0" smtClean="0">
                <a:latin typeface="Arial" panose="020B0604020202020204" pitchFamily="34" charset="0"/>
                <a:cs typeface="Arial" panose="020B0604020202020204" pitchFamily="34" charset="0"/>
              </a:rPr>
              <a:t>e</a:t>
            </a:r>
            <a:r>
              <a:rPr spc="-40" dirty="0" smtClean="0">
                <a:latin typeface="Arial" panose="020B0604020202020204" pitchFamily="34" charset="0"/>
                <a:cs typeface="Arial" panose="020B0604020202020204" pitchFamily="34" charset="0"/>
              </a:rPr>
              <a:t>r</a:t>
            </a:r>
            <a:r>
              <a:rPr spc="-5" dirty="0" smtClean="0">
                <a:latin typeface="Arial" panose="020B0604020202020204" pitchFamily="34" charset="0"/>
                <a:cs typeface="Arial" panose="020B0604020202020204" pitchFamily="34" charset="0"/>
              </a:rPr>
              <a:t>ou</a:t>
            </a:r>
            <a:r>
              <a:rPr spc="-10" dirty="0" smtClean="0">
                <a:latin typeface="Arial" panose="020B0604020202020204" pitchFamily="34" charset="0"/>
                <a:cs typeface="Arial" panose="020B0604020202020204" pitchFamily="34" charset="0"/>
              </a:rPr>
              <a:t>s</a:t>
            </a:r>
            <a:r>
              <a:rPr spc="-5" dirty="0" smtClean="0">
                <a:latin typeface="Arial" panose="020B0604020202020204" pitchFamily="34" charset="0"/>
                <a:cs typeface="Arial" panose="020B0604020202020204" pitchFamily="34" charset="0"/>
              </a:rPr>
              <a:t>ness</a:t>
            </a:r>
            <a:r>
              <a:rPr lang="fr-FR" spc="-5" dirty="0" smtClean="0">
                <a:latin typeface="Arial" panose="020B0604020202020204" pitchFamily="34" charset="0"/>
                <a:cs typeface="Arial" panose="020B0604020202020204" pitchFamily="34" charset="0"/>
              </a:rPr>
              <a:t>) ;</a:t>
            </a:r>
          </a:p>
          <a:p>
            <a:pPr marL="298450" marR="71755" indent="-285750" algn="just">
              <a:lnSpc>
                <a:spcPct val="100000"/>
              </a:lnSpc>
              <a:spcBef>
                <a:spcPts val="1200"/>
              </a:spcBef>
              <a:buFont typeface="Arial" panose="020B0604020202020204" pitchFamily="34" charset="0"/>
              <a:buChar char="•"/>
              <a:tabLst>
                <a:tab pos="299720" algn="l"/>
              </a:tabLst>
            </a:pPr>
            <a:r>
              <a:rPr spc="-5" dirty="0" smtClean="0">
                <a:latin typeface="Arial" panose="020B0604020202020204" pitchFamily="34" charset="0"/>
                <a:cs typeface="Arial" panose="020B0604020202020204" pitchFamily="34" charset="0"/>
              </a:rPr>
              <a:t>Th</a:t>
            </a:r>
            <a:r>
              <a:rPr dirty="0" smtClean="0">
                <a:latin typeface="Arial" panose="020B0604020202020204" pitchFamily="34" charset="0"/>
                <a:cs typeface="Arial" panose="020B0604020202020204" pitchFamily="34" charset="0"/>
              </a:rPr>
              <a:t>e</a:t>
            </a:r>
            <a:r>
              <a:rPr spc="-60" dirty="0" smtClean="0">
                <a:latin typeface="Arial" panose="020B0604020202020204" pitchFamily="34" charset="0"/>
                <a:cs typeface="Arial" panose="020B0604020202020204" pitchFamily="34" charset="0"/>
              </a:rPr>
              <a:t> </a:t>
            </a:r>
            <a:r>
              <a:rPr spc="-50" dirty="0">
                <a:latin typeface="Arial" panose="020B0604020202020204" pitchFamily="34" charset="0"/>
                <a:cs typeface="Arial" panose="020B0604020202020204" pitchFamily="34" charset="0"/>
              </a:rPr>
              <a:t>r</a:t>
            </a:r>
            <a:r>
              <a:rPr dirty="0">
                <a:latin typeface="Arial" panose="020B0604020202020204" pitchFamily="34" charset="0"/>
                <a:cs typeface="Arial" panose="020B0604020202020204" pitchFamily="34" charset="0"/>
              </a:rPr>
              <a:t>equ</a:t>
            </a:r>
            <a:r>
              <a:rPr spc="-5" dirty="0">
                <a:latin typeface="Arial" panose="020B0604020202020204" pitchFamily="34" charset="0"/>
                <a:cs typeface="Arial" panose="020B0604020202020204" pitchFamily="34" charset="0"/>
              </a:rPr>
              <a:t>i</a:t>
            </a:r>
            <a:r>
              <a:rPr spc="-40" dirty="0">
                <a:latin typeface="Arial" panose="020B0604020202020204" pitchFamily="34" charset="0"/>
                <a:cs typeface="Arial" panose="020B0604020202020204" pitchFamily="34" charset="0"/>
              </a:rPr>
              <a:t>r</a:t>
            </a:r>
            <a:r>
              <a:rPr spc="-15" dirty="0">
                <a:latin typeface="Arial" panose="020B0604020202020204" pitchFamily="34" charset="0"/>
                <a:cs typeface="Arial" panose="020B0604020202020204" pitchFamily="34" charset="0"/>
              </a:rPr>
              <a:t>eme</a:t>
            </a:r>
            <a:r>
              <a:rPr spc="-40" dirty="0">
                <a:latin typeface="Arial" panose="020B0604020202020204" pitchFamily="34" charset="0"/>
                <a:cs typeface="Arial" panose="020B0604020202020204" pitchFamily="34" charset="0"/>
              </a:rPr>
              <a:t>n</a:t>
            </a:r>
            <a:r>
              <a:rPr dirty="0">
                <a:latin typeface="Arial" panose="020B0604020202020204" pitchFamily="34" charset="0"/>
                <a:cs typeface="Arial" panose="020B0604020202020204" pitchFamily="34" charset="0"/>
              </a:rPr>
              <a:t>ts</a:t>
            </a:r>
            <a:r>
              <a:rPr spc="-60" dirty="0">
                <a:latin typeface="Arial" panose="020B0604020202020204" pitchFamily="34" charset="0"/>
                <a:cs typeface="Arial" panose="020B0604020202020204" pitchFamily="34" charset="0"/>
              </a:rPr>
              <a:t> </a:t>
            </a:r>
            <a:r>
              <a:rPr spc="-50" dirty="0">
                <a:latin typeface="Arial" panose="020B0604020202020204" pitchFamily="34" charset="0"/>
                <a:cs typeface="Arial" panose="020B0604020202020204" pitchFamily="34" charset="0"/>
              </a:rPr>
              <a:t>r</a:t>
            </a:r>
            <a:r>
              <a:rPr dirty="0">
                <a:latin typeface="Arial" panose="020B0604020202020204" pitchFamily="34" charset="0"/>
                <a:cs typeface="Arial" panose="020B0604020202020204" pitchFamily="34" charset="0"/>
              </a:rPr>
              <a:t>el</a:t>
            </a:r>
            <a:r>
              <a:rPr spc="-20" dirty="0">
                <a:latin typeface="Arial" panose="020B0604020202020204" pitchFamily="34" charset="0"/>
                <a:cs typeface="Arial" panose="020B0604020202020204" pitchFamily="34" charset="0"/>
              </a:rPr>
              <a:t>a</a:t>
            </a:r>
            <a:r>
              <a:rPr dirty="0">
                <a:latin typeface="Arial" panose="020B0604020202020204" pitchFamily="34" charset="0"/>
                <a:cs typeface="Arial" panose="020B0604020202020204" pitchFamily="34" charset="0"/>
              </a:rPr>
              <a:t>ti</a:t>
            </a:r>
            <a:r>
              <a:rPr spc="-45" dirty="0">
                <a:latin typeface="Arial" panose="020B0604020202020204" pitchFamily="34" charset="0"/>
                <a:cs typeface="Arial" panose="020B0604020202020204" pitchFamily="34" charset="0"/>
              </a:rPr>
              <a:t>v</a:t>
            </a:r>
            <a:r>
              <a:rPr spc="-15" dirty="0">
                <a:latin typeface="Arial" panose="020B0604020202020204" pitchFamily="34" charset="0"/>
                <a:cs typeface="Arial" panose="020B0604020202020204" pitchFamily="34" charset="0"/>
              </a:rPr>
              <a:t>e</a:t>
            </a:r>
            <a:r>
              <a:rPr spc="-60" dirty="0">
                <a:latin typeface="Arial" panose="020B0604020202020204" pitchFamily="34" charset="0"/>
                <a:cs typeface="Arial" panose="020B0604020202020204" pitchFamily="34" charset="0"/>
              </a:rPr>
              <a:t> </a:t>
            </a:r>
            <a:r>
              <a:rPr spc="-35" dirty="0">
                <a:latin typeface="Arial" panose="020B0604020202020204" pitchFamily="34" charset="0"/>
                <a:cs typeface="Arial" panose="020B0604020202020204" pitchFamily="34" charset="0"/>
              </a:rPr>
              <a:t>t</a:t>
            </a:r>
            <a:r>
              <a:rPr dirty="0">
                <a:latin typeface="Arial" panose="020B0604020202020204" pitchFamily="34" charset="0"/>
                <a:cs typeface="Arial" panose="020B0604020202020204" pitchFamily="34" charset="0"/>
              </a:rPr>
              <a:t>o</a:t>
            </a:r>
            <a:r>
              <a:rPr spc="-80" dirty="0">
                <a:latin typeface="Arial" panose="020B0604020202020204" pitchFamily="34" charset="0"/>
                <a:cs typeface="Arial" panose="020B0604020202020204" pitchFamily="34" charset="0"/>
              </a:rPr>
              <a:t> </a:t>
            </a:r>
            <a:r>
              <a:rPr spc="-15" dirty="0">
                <a:latin typeface="Arial" panose="020B0604020202020204" pitchFamily="34" charset="0"/>
                <a:cs typeface="Arial" panose="020B0604020202020204" pitchFamily="34" charset="0"/>
              </a:rPr>
              <a:t>the</a:t>
            </a:r>
            <a:r>
              <a:rPr spc="-60"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Sa</a:t>
            </a:r>
            <a:r>
              <a:rPr spc="-65" dirty="0">
                <a:latin typeface="Arial" panose="020B0604020202020204" pitchFamily="34" charset="0"/>
                <a:cs typeface="Arial" panose="020B0604020202020204" pitchFamily="34" charset="0"/>
              </a:rPr>
              <a:t>f</a:t>
            </a:r>
            <a:r>
              <a:rPr spc="-15" dirty="0">
                <a:latin typeface="Arial" panose="020B0604020202020204" pitchFamily="34" charset="0"/>
                <a:cs typeface="Arial" panose="020B0604020202020204" pitchFamily="34" charset="0"/>
              </a:rPr>
              <a:t>e</a:t>
            </a:r>
            <a:r>
              <a:rPr spc="-20" dirty="0">
                <a:latin typeface="Arial" panose="020B0604020202020204" pitchFamily="34" charset="0"/>
                <a:cs typeface="Arial" panose="020B0604020202020204" pitchFamily="34" charset="0"/>
              </a:rPr>
              <a:t>t</a:t>
            </a:r>
            <a:r>
              <a:rPr spc="-15" dirty="0">
                <a:latin typeface="Arial" panose="020B0604020202020204" pitchFamily="34" charset="0"/>
                <a:cs typeface="Arial" panose="020B0604020202020204" pitchFamily="34" charset="0"/>
              </a:rPr>
              <a:t>y</a:t>
            </a:r>
            <a:r>
              <a:rPr spc="-70"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D</a:t>
            </a:r>
            <a:r>
              <a:rPr spc="-25" dirty="0">
                <a:latin typeface="Arial" panose="020B0604020202020204" pitchFamily="34" charset="0"/>
                <a:cs typeface="Arial" panose="020B0604020202020204" pitchFamily="34" charset="0"/>
              </a:rPr>
              <a:t>a</a:t>
            </a:r>
            <a:r>
              <a:rPr spc="-35" dirty="0">
                <a:latin typeface="Arial" panose="020B0604020202020204" pitchFamily="34" charset="0"/>
                <a:cs typeface="Arial" panose="020B0604020202020204" pitchFamily="34" charset="0"/>
              </a:rPr>
              <a:t>t</a:t>
            </a:r>
            <a:r>
              <a:rPr dirty="0">
                <a:latin typeface="Arial" panose="020B0604020202020204" pitchFamily="34" charset="0"/>
                <a:cs typeface="Arial" panose="020B0604020202020204" pitchFamily="34" charset="0"/>
              </a:rPr>
              <a:t>a</a:t>
            </a:r>
            <a:r>
              <a:rPr spc="-70"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Sh</a:t>
            </a:r>
            <a:r>
              <a:rPr spc="5" dirty="0">
                <a:latin typeface="Arial" panose="020B0604020202020204" pitchFamily="34" charset="0"/>
                <a:cs typeface="Arial" panose="020B0604020202020204" pitchFamily="34" charset="0"/>
              </a:rPr>
              <a:t>e</a:t>
            </a:r>
            <a:r>
              <a:rPr spc="-15" dirty="0">
                <a:latin typeface="Arial" panose="020B0604020202020204" pitchFamily="34" charset="0"/>
                <a:cs typeface="Arial" panose="020B0604020202020204" pitchFamily="34" charset="0"/>
              </a:rPr>
              <a:t>e</a:t>
            </a:r>
            <a:r>
              <a:rPr spc="-20" dirty="0">
                <a:latin typeface="Arial" panose="020B0604020202020204" pitchFamily="34" charset="0"/>
                <a:cs typeface="Arial" panose="020B0604020202020204" pitchFamily="34" charset="0"/>
              </a:rPr>
              <a:t>t</a:t>
            </a:r>
            <a:r>
              <a:rPr dirty="0">
                <a:latin typeface="Arial" panose="020B0604020202020204" pitchFamily="34" charset="0"/>
                <a:cs typeface="Arial" panose="020B0604020202020204" pitchFamily="34" charset="0"/>
              </a:rPr>
              <a:t>s</a:t>
            </a:r>
            <a:r>
              <a:rPr spc="-75" dirty="0">
                <a:latin typeface="Arial" panose="020B0604020202020204" pitchFamily="34" charset="0"/>
                <a:cs typeface="Arial" panose="020B0604020202020204" pitchFamily="34" charset="0"/>
              </a:rPr>
              <a:t> </a:t>
            </a:r>
            <a:r>
              <a:rPr lang="fr-FR" spc="-5" dirty="0" smtClean="0">
                <a:latin typeface="Arial" panose="020B0604020202020204" pitchFamily="34" charset="0"/>
                <a:cs typeface="Arial" panose="020B0604020202020204" pitchFamily="34" charset="0"/>
              </a:rPr>
              <a:t>(</a:t>
            </a:r>
            <a:r>
              <a:rPr dirty="0" smtClean="0">
                <a:latin typeface="Arial" panose="020B0604020202020204" pitchFamily="34" charset="0"/>
                <a:cs typeface="Arial" panose="020B0604020202020204" pitchFamily="34" charset="0"/>
              </a:rPr>
              <a:t>S</a:t>
            </a:r>
            <a:r>
              <a:rPr spc="-5" dirty="0" smtClean="0">
                <a:latin typeface="Arial" panose="020B0604020202020204" pitchFamily="34" charset="0"/>
                <a:cs typeface="Arial" panose="020B0604020202020204" pitchFamily="34" charset="0"/>
              </a:rPr>
              <a:t>DS</a:t>
            </a:r>
            <a:r>
              <a:rPr lang="fr-FR" dirty="0" smtClean="0">
                <a:latin typeface="Arial" panose="020B0604020202020204" pitchFamily="34" charset="0"/>
                <a:cs typeface="Arial" panose="020B0604020202020204" pitchFamily="34" charset="0"/>
              </a:rPr>
              <a:t>) ;</a:t>
            </a:r>
          </a:p>
          <a:p>
            <a:pPr marL="298450" marR="71755" indent="-285750" algn="just">
              <a:lnSpc>
                <a:spcPct val="100000"/>
              </a:lnSpc>
              <a:spcBef>
                <a:spcPts val="1200"/>
              </a:spcBef>
              <a:buFont typeface="Arial" panose="020B0604020202020204" pitchFamily="34" charset="0"/>
              <a:buChar char="•"/>
              <a:tabLst>
                <a:tab pos="299720" algn="l"/>
              </a:tabLst>
            </a:pPr>
            <a:r>
              <a:rPr spc="-5" dirty="0" smtClean="0">
                <a:latin typeface="Arial" panose="020B0604020202020204" pitchFamily="34" charset="0"/>
                <a:cs typeface="Arial" panose="020B0604020202020204" pitchFamily="34" charset="0"/>
              </a:rPr>
              <a:t>Th</a:t>
            </a:r>
            <a:r>
              <a:rPr dirty="0" smtClean="0">
                <a:latin typeface="Arial" panose="020B0604020202020204" pitchFamily="34" charset="0"/>
                <a:cs typeface="Arial" panose="020B0604020202020204" pitchFamily="34" charset="0"/>
              </a:rPr>
              <a:t>e</a:t>
            </a:r>
            <a:r>
              <a:rPr spc="85" dirty="0" smtClean="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s</a:t>
            </a:r>
            <a:r>
              <a:rPr spc="-15" dirty="0">
                <a:latin typeface="Arial" panose="020B0604020202020204" pitchFamily="34" charset="0"/>
                <a:cs typeface="Arial" panose="020B0604020202020204" pitchFamily="34" charset="0"/>
              </a:rPr>
              <a:t>a</a:t>
            </a:r>
            <a:r>
              <a:rPr spc="-65" dirty="0">
                <a:latin typeface="Arial" panose="020B0604020202020204" pitchFamily="34" charset="0"/>
                <a:cs typeface="Arial" panose="020B0604020202020204" pitchFamily="34" charset="0"/>
              </a:rPr>
              <a:t>f</a:t>
            </a:r>
            <a:r>
              <a:rPr spc="-15" dirty="0">
                <a:latin typeface="Arial" panose="020B0604020202020204" pitchFamily="34" charset="0"/>
                <a:cs typeface="Arial" panose="020B0604020202020204" pitchFamily="34" charset="0"/>
              </a:rPr>
              <a:t>e</a:t>
            </a:r>
            <a:r>
              <a:rPr spc="-20" dirty="0">
                <a:latin typeface="Arial" panose="020B0604020202020204" pitchFamily="34" charset="0"/>
                <a:cs typeface="Arial" panose="020B0604020202020204" pitchFamily="34" charset="0"/>
              </a:rPr>
              <a:t>t</a:t>
            </a:r>
            <a:r>
              <a:rPr spc="-15" dirty="0">
                <a:latin typeface="Arial" panose="020B0604020202020204" pitchFamily="34" charset="0"/>
                <a:cs typeface="Arial" panose="020B0604020202020204" pitchFamily="34" charset="0"/>
              </a:rPr>
              <a:t>y</a:t>
            </a:r>
            <a:r>
              <a:rPr spc="85" dirty="0">
                <a:latin typeface="Arial" panose="020B0604020202020204" pitchFamily="34" charset="0"/>
                <a:cs typeface="Arial" panose="020B0604020202020204" pitchFamily="34" charset="0"/>
              </a:rPr>
              <a:t> </a:t>
            </a:r>
            <a:r>
              <a:rPr spc="-20" dirty="0">
                <a:latin typeface="Arial" panose="020B0604020202020204" pitchFamily="34" charset="0"/>
                <a:cs typeface="Arial" panose="020B0604020202020204" pitchFamily="34" charset="0"/>
              </a:rPr>
              <a:t>o</a:t>
            </a:r>
            <a:r>
              <a:rPr dirty="0">
                <a:latin typeface="Arial" panose="020B0604020202020204" pitchFamily="34" charset="0"/>
                <a:cs typeface="Arial" panose="020B0604020202020204" pitchFamily="34" charset="0"/>
              </a:rPr>
              <a:t>f</a:t>
            </a:r>
            <a:r>
              <a:rPr spc="85" dirty="0">
                <a:latin typeface="Arial" panose="020B0604020202020204" pitchFamily="34" charset="0"/>
                <a:cs typeface="Arial" panose="020B0604020202020204" pitchFamily="34" charset="0"/>
              </a:rPr>
              <a:t> </a:t>
            </a:r>
            <a:r>
              <a:rPr spc="-15" dirty="0">
                <a:latin typeface="Arial" panose="020B0604020202020204" pitchFamily="34" charset="0"/>
                <a:cs typeface="Arial" panose="020B0604020202020204" pitchFamily="34" charset="0"/>
              </a:rPr>
              <a:t>ch</a:t>
            </a:r>
            <a:r>
              <a:rPr spc="-10" dirty="0">
                <a:latin typeface="Arial" panose="020B0604020202020204" pitchFamily="34" charset="0"/>
                <a:cs typeface="Arial" panose="020B0604020202020204" pitchFamily="34" charset="0"/>
              </a:rPr>
              <a:t>e</a:t>
            </a:r>
            <a:r>
              <a:rPr dirty="0">
                <a:latin typeface="Arial" panose="020B0604020202020204" pitchFamily="34" charset="0"/>
                <a:cs typeface="Arial" panose="020B0604020202020204" pitchFamily="34" charset="0"/>
              </a:rPr>
              <a:t>m</a:t>
            </a:r>
            <a:r>
              <a:rPr spc="-10" dirty="0">
                <a:latin typeface="Arial" panose="020B0604020202020204" pitchFamily="34" charset="0"/>
                <a:cs typeface="Arial" panose="020B0604020202020204" pitchFamily="34" charset="0"/>
              </a:rPr>
              <a:t>i</a:t>
            </a:r>
            <a:r>
              <a:rPr spc="-35" dirty="0">
                <a:latin typeface="Arial" panose="020B0604020202020204" pitchFamily="34" charset="0"/>
                <a:cs typeface="Arial" panose="020B0604020202020204" pitchFamily="34" charset="0"/>
              </a:rPr>
              <a:t>c</a:t>
            </a:r>
            <a:r>
              <a:rPr dirty="0">
                <a:latin typeface="Arial" panose="020B0604020202020204" pitchFamily="34" charset="0"/>
                <a:cs typeface="Arial" panose="020B0604020202020204" pitchFamily="34" charset="0"/>
              </a:rPr>
              <a:t>al</a:t>
            </a:r>
            <a:r>
              <a:rPr spc="75" dirty="0">
                <a:latin typeface="Arial" panose="020B0604020202020204" pitchFamily="34" charset="0"/>
                <a:cs typeface="Arial" panose="020B0604020202020204" pitchFamily="34" charset="0"/>
              </a:rPr>
              <a:t> </a:t>
            </a:r>
            <a:r>
              <a:rPr spc="-15" dirty="0">
                <a:latin typeface="Arial" panose="020B0604020202020204" pitchFamily="34" charset="0"/>
                <a:cs typeface="Arial" panose="020B0604020202020204" pitchFamily="34" charset="0"/>
              </a:rPr>
              <a:t>d</a:t>
            </a:r>
            <a:r>
              <a:rPr dirty="0">
                <a:latin typeface="Arial" panose="020B0604020202020204" pitchFamily="34" charset="0"/>
                <a:cs typeface="Arial" panose="020B0604020202020204" pitchFamily="34" charset="0"/>
              </a:rPr>
              <a:t>epos</a:t>
            </a:r>
            <a:r>
              <a:rPr spc="-5" dirty="0">
                <a:latin typeface="Arial" panose="020B0604020202020204" pitchFamily="34" charset="0"/>
                <a:cs typeface="Arial" panose="020B0604020202020204" pitchFamily="34" charset="0"/>
              </a:rPr>
              <a:t>i</a:t>
            </a:r>
            <a:r>
              <a:rPr dirty="0">
                <a:latin typeface="Arial" panose="020B0604020202020204" pitchFamily="34" charset="0"/>
                <a:cs typeface="Arial" panose="020B0604020202020204" pitchFamily="34" charset="0"/>
              </a:rPr>
              <a:t>ts</a:t>
            </a:r>
            <a:r>
              <a:rPr spc="80"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and</a:t>
            </a:r>
            <a:r>
              <a:rPr spc="70" dirty="0">
                <a:latin typeface="Arial" panose="020B0604020202020204" pitchFamily="34" charset="0"/>
                <a:cs typeface="Arial" panose="020B0604020202020204" pitchFamily="34" charset="0"/>
              </a:rPr>
              <a:t> </a:t>
            </a:r>
            <a:r>
              <a:rPr spc="-15" dirty="0">
                <a:latin typeface="Arial" panose="020B0604020202020204" pitchFamily="34" charset="0"/>
                <a:cs typeface="Arial" panose="020B0604020202020204" pitchFamily="34" charset="0"/>
              </a:rPr>
              <a:t>the</a:t>
            </a:r>
            <a:r>
              <a:rPr spc="85" dirty="0">
                <a:latin typeface="Arial" panose="020B0604020202020204" pitchFamily="34" charset="0"/>
                <a:cs typeface="Arial" panose="020B0604020202020204" pitchFamily="34" charset="0"/>
              </a:rPr>
              <a:t> </a:t>
            </a:r>
            <a:r>
              <a:rPr spc="-15" dirty="0">
                <a:latin typeface="Arial" panose="020B0604020202020204" pitchFamily="34" charset="0"/>
                <a:cs typeface="Arial" panose="020B0604020202020204" pitchFamily="34" charset="0"/>
              </a:rPr>
              <a:t>em</a:t>
            </a:r>
            <a:r>
              <a:rPr spc="-5" dirty="0">
                <a:latin typeface="Arial" panose="020B0604020202020204" pitchFamily="34" charset="0"/>
                <a:cs typeface="Arial" panose="020B0604020202020204" pitchFamily="34" charset="0"/>
              </a:rPr>
              <a:t>p</a:t>
            </a:r>
            <a:r>
              <a:rPr spc="-20" dirty="0">
                <a:latin typeface="Arial" panose="020B0604020202020204" pitchFamily="34" charset="0"/>
                <a:cs typeface="Arial" panose="020B0604020202020204" pitchFamily="34" charset="0"/>
              </a:rPr>
              <a:t>o</a:t>
            </a:r>
            <a:r>
              <a:rPr spc="-60" dirty="0">
                <a:latin typeface="Arial" panose="020B0604020202020204" pitchFamily="34" charset="0"/>
                <a:cs typeface="Arial" panose="020B0604020202020204" pitchFamily="34" charset="0"/>
              </a:rPr>
              <a:t>w</a:t>
            </a:r>
            <a:r>
              <a:rPr spc="-15" dirty="0">
                <a:latin typeface="Arial" panose="020B0604020202020204" pitchFamily="34" charset="0"/>
                <a:cs typeface="Arial" panose="020B0604020202020204" pitchFamily="34" charset="0"/>
              </a:rPr>
              <a:t>erme</a:t>
            </a:r>
            <a:r>
              <a:rPr spc="-40" dirty="0">
                <a:latin typeface="Arial" panose="020B0604020202020204" pitchFamily="34" charset="0"/>
                <a:cs typeface="Arial" panose="020B0604020202020204" pitchFamily="34" charset="0"/>
              </a:rPr>
              <a:t>n</a:t>
            </a:r>
            <a:r>
              <a:rPr spc="-10" dirty="0">
                <a:latin typeface="Arial" panose="020B0604020202020204" pitchFamily="34" charset="0"/>
                <a:cs typeface="Arial" panose="020B0604020202020204" pitchFamily="34" charset="0"/>
              </a:rPr>
              <a:t>t</a:t>
            </a:r>
            <a:r>
              <a:rPr spc="90" dirty="0">
                <a:latin typeface="Arial" panose="020B0604020202020204" pitchFamily="34" charset="0"/>
                <a:cs typeface="Arial" panose="020B0604020202020204" pitchFamily="34" charset="0"/>
              </a:rPr>
              <a:t> </a:t>
            </a:r>
            <a:r>
              <a:rPr spc="-10" dirty="0">
                <a:latin typeface="Arial" panose="020B0604020202020204" pitchFamily="34" charset="0"/>
                <a:cs typeface="Arial" panose="020B0604020202020204" pitchFamily="34" charset="0"/>
              </a:rPr>
              <a:t>o</a:t>
            </a:r>
            <a:r>
              <a:rPr dirty="0">
                <a:latin typeface="Arial" panose="020B0604020202020204" pitchFamily="34" charset="0"/>
                <a:cs typeface="Arial" panose="020B0604020202020204" pitchFamily="34" charset="0"/>
              </a:rPr>
              <a:t>f</a:t>
            </a:r>
            <a:r>
              <a:rPr spc="70" dirty="0">
                <a:latin typeface="Arial" panose="020B0604020202020204" pitchFamily="34" charset="0"/>
                <a:cs typeface="Arial" panose="020B0604020202020204" pitchFamily="34" charset="0"/>
              </a:rPr>
              <a:t> </a:t>
            </a:r>
            <a:r>
              <a:rPr spc="-25" dirty="0">
                <a:latin typeface="Arial" panose="020B0604020202020204" pitchFamily="34" charset="0"/>
                <a:cs typeface="Arial" panose="020B0604020202020204" pitchFamily="34" charset="0"/>
              </a:rPr>
              <a:t>t</a:t>
            </a:r>
            <a:r>
              <a:rPr spc="-20" dirty="0">
                <a:latin typeface="Arial" panose="020B0604020202020204" pitchFamily="34" charset="0"/>
                <a:cs typeface="Arial" panose="020B0604020202020204" pitchFamily="34" charset="0"/>
              </a:rPr>
              <a:t>he</a:t>
            </a:r>
            <a:r>
              <a:rPr spc="-15"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peop</a:t>
            </a:r>
            <a:r>
              <a:rPr dirty="0">
                <a:latin typeface="Arial" panose="020B0604020202020204" pitchFamily="34" charset="0"/>
                <a:cs typeface="Arial" panose="020B0604020202020204" pitchFamily="34" charset="0"/>
              </a:rPr>
              <a:t>l</a:t>
            </a:r>
            <a:r>
              <a:rPr spc="-15" dirty="0">
                <a:latin typeface="Arial" panose="020B0604020202020204" pitchFamily="34" charset="0"/>
                <a:cs typeface="Arial" panose="020B0604020202020204" pitchFamily="34" charset="0"/>
              </a:rPr>
              <a:t>e</a:t>
            </a:r>
            <a:r>
              <a:rPr spc="-70"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assigned</a:t>
            </a:r>
            <a:r>
              <a:rPr spc="-65" dirty="0">
                <a:latin typeface="Arial" panose="020B0604020202020204" pitchFamily="34" charset="0"/>
                <a:cs typeface="Arial" panose="020B0604020202020204" pitchFamily="34" charset="0"/>
              </a:rPr>
              <a:t> </a:t>
            </a:r>
            <a:r>
              <a:rPr spc="-25" dirty="0">
                <a:latin typeface="Arial" panose="020B0604020202020204" pitchFamily="34" charset="0"/>
                <a:cs typeface="Arial" panose="020B0604020202020204" pitchFamily="34" charset="0"/>
              </a:rPr>
              <a:t>t</a:t>
            </a:r>
            <a:r>
              <a:rPr dirty="0">
                <a:latin typeface="Arial" panose="020B0604020202020204" pitchFamily="34" charset="0"/>
                <a:cs typeface="Arial" panose="020B0604020202020204" pitchFamily="34" charset="0"/>
              </a:rPr>
              <a:t>o</a:t>
            </a:r>
            <a:r>
              <a:rPr spc="-70" dirty="0">
                <a:latin typeface="Arial" panose="020B0604020202020204" pitchFamily="34" charset="0"/>
                <a:cs typeface="Arial" panose="020B0604020202020204" pitchFamily="34" charset="0"/>
              </a:rPr>
              <a:t> </a:t>
            </a:r>
            <a:r>
              <a:rPr spc="-15" dirty="0">
                <a:latin typeface="Arial" panose="020B0604020202020204" pitchFamily="34" charset="0"/>
                <a:cs typeface="Arial" panose="020B0604020202020204" pitchFamily="34" charset="0"/>
              </a:rPr>
              <a:t>the</a:t>
            </a:r>
            <a:r>
              <a:rPr spc="-60" dirty="0">
                <a:latin typeface="Arial" panose="020B0604020202020204" pitchFamily="34" charset="0"/>
                <a:cs typeface="Arial" panose="020B0604020202020204" pitchFamily="34" charset="0"/>
              </a:rPr>
              <a:t> </a:t>
            </a:r>
            <a:r>
              <a:rPr spc="-15" dirty="0">
                <a:latin typeface="Arial" panose="020B0604020202020204" pitchFamily="34" charset="0"/>
                <a:cs typeface="Arial" panose="020B0604020202020204" pitchFamily="34" charset="0"/>
              </a:rPr>
              <a:t>S</a:t>
            </a:r>
            <a:r>
              <a:rPr spc="-80" dirty="0">
                <a:latin typeface="Arial" panose="020B0604020202020204" pitchFamily="34" charset="0"/>
                <a:cs typeface="Arial" panose="020B0604020202020204" pitchFamily="34" charset="0"/>
              </a:rPr>
              <a:t>T</a:t>
            </a:r>
            <a:r>
              <a:rPr spc="-20" dirty="0">
                <a:latin typeface="Arial" panose="020B0604020202020204" pitchFamily="34" charset="0"/>
                <a:cs typeface="Arial" panose="020B0604020202020204" pitchFamily="34" charset="0"/>
              </a:rPr>
              <a:t>OR</a:t>
            </a:r>
            <a:r>
              <a:rPr spc="-25" dirty="0">
                <a:latin typeface="Arial" panose="020B0604020202020204" pitchFamily="34" charset="0"/>
                <a:cs typeface="Arial" panose="020B0604020202020204" pitchFamily="34" charset="0"/>
              </a:rPr>
              <a:t>A</a:t>
            </a:r>
            <a:r>
              <a:rPr dirty="0">
                <a:latin typeface="Arial" panose="020B0604020202020204" pitchFamily="34" charset="0"/>
                <a:cs typeface="Arial" panose="020B0604020202020204" pitchFamily="34" charset="0"/>
              </a:rPr>
              <a:t>GE</a:t>
            </a:r>
            <a:r>
              <a:rPr spc="-70" dirty="0">
                <a:latin typeface="Arial" panose="020B0604020202020204" pitchFamily="34" charset="0"/>
                <a:cs typeface="Arial" panose="020B0604020202020204" pitchFamily="34" charset="0"/>
              </a:rPr>
              <a:t> </a:t>
            </a:r>
            <a:r>
              <a:rPr spc="-200" dirty="0" smtClean="0">
                <a:latin typeface="Arial" panose="020B0604020202020204" pitchFamily="34" charset="0"/>
                <a:cs typeface="Arial" panose="020B0604020202020204" pitchFamily="34" charset="0"/>
              </a:rPr>
              <a:t>T</a:t>
            </a:r>
            <a:r>
              <a:rPr spc="-15" dirty="0" smtClean="0">
                <a:latin typeface="Arial" panose="020B0604020202020204" pitchFamily="34" charset="0"/>
                <a:cs typeface="Arial" panose="020B0604020202020204" pitchFamily="34" charset="0"/>
              </a:rPr>
              <a:t>AS</a:t>
            </a:r>
            <a:r>
              <a:rPr spc="-40" dirty="0" smtClean="0">
                <a:latin typeface="Arial" panose="020B0604020202020204" pitchFamily="34" charset="0"/>
                <a:cs typeface="Arial" panose="020B0604020202020204" pitchFamily="34" charset="0"/>
              </a:rPr>
              <a:t>K</a:t>
            </a:r>
            <a:r>
              <a:rPr dirty="0" smtClean="0">
                <a:latin typeface="Arial" panose="020B0604020202020204" pitchFamily="34" charset="0"/>
                <a:cs typeface="Arial" panose="020B0604020202020204" pitchFamily="34" charset="0"/>
              </a:rPr>
              <a:t>S</a:t>
            </a:r>
            <a:r>
              <a:rPr lang="fr-FR" dirty="0" smtClean="0">
                <a:latin typeface="Arial" panose="020B0604020202020204" pitchFamily="34" charset="0"/>
                <a:cs typeface="Arial" panose="020B0604020202020204" pitchFamily="34" charset="0"/>
              </a:rPr>
              <a:t> </a:t>
            </a:r>
            <a:r>
              <a:rPr spc="-10" dirty="0" smtClean="0">
                <a:latin typeface="Arial" panose="020B0604020202020204" pitchFamily="34" charset="0"/>
                <a:cs typeface="Arial" panose="020B0604020202020204" pitchFamily="34" charset="0"/>
              </a:rPr>
              <a:t>;</a:t>
            </a:r>
            <a:endParaRPr lang="fr-FR" spc="-10" dirty="0" smtClean="0">
              <a:latin typeface="Arial" panose="020B0604020202020204" pitchFamily="34" charset="0"/>
              <a:cs typeface="Arial" panose="020B0604020202020204" pitchFamily="34" charset="0"/>
            </a:endParaRPr>
          </a:p>
          <a:p>
            <a:pPr marL="298450" marR="71755" indent="-285750" algn="just">
              <a:lnSpc>
                <a:spcPct val="100000"/>
              </a:lnSpc>
              <a:spcBef>
                <a:spcPts val="1200"/>
              </a:spcBef>
              <a:buFont typeface="Arial" panose="020B0604020202020204" pitchFamily="34" charset="0"/>
              <a:buChar char="•"/>
              <a:tabLst>
                <a:tab pos="299720" algn="l"/>
              </a:tabLst>
            </a:pPr>
            <a:r>
              <a:rPr spc="-15" dirty="0" smtClean="0">
                <a:latin typeface="Arial" panose="020B0604020202020204" pitchFamily="34" charset="0"/>
                <a:cs typeface="Arial" panose="020B0604020202020204" pitchFamily="34" charset="0"/>
              </a:rPr>
              <a:t>P</a:t>
            </a:r>
            <a:r>
              <a:rPr spc="-50" dirty="0" smtClean="0">
                <a:latin typeface="Arial" panose="020B0604020202020204" pitchFamily="34" charset="0"/>
                <a:cs typeface="Arial" panose="020B0604020202020204" pitchFamily="34" charset="0"/>
              </a:rPr>
              <a:t>r</a:t>
            </a:r>
            <a:r>
              <a:rPr spc="-5" dirty="0" smtClean="0">
                <a:latin typeface="Arial" panose="020B0604020202020204" pitchFamily="34" charset="0"/>
                <a:cs typeface="Arial" panose="020B0604020202020204" pitchFamily="34" charset="0"/>
              </a:rPr>
              <a:t>oduc</a:t>
            </a:r>
            <a:r>
              <a:rPr dirty="0" smtClean="0">
                <a:latin typeface="Arial" panose="020B0604020202020204" pitchFamily="34" charset="0"/>
                <a:cs typeface="Arial" panose="020B0604020202020204" pitchFamily="34" charset="0"/>
              </a:rPr>
              <a:t>t</a:t>
            </a:r>
            <a:r>
              <a:rPr spc="-80" dirty="0" smtClean="0">
                <a:latin typeface="Arial" panose="020B0604020202020204" pitchFamily="34" charset="0"/>
                <a:cs typeface="Arial" panose="020B0604020202020204" pitchFamily="34" charset="0"/>
              </a:rPr>
              <a:t> </a:t>
            </a:r>
            <a:r>
              <a:rPr spc="-10" dirty="0">
                <a:latin typeface="Arial" panose="020B0604020202020204" pitchFamily="34" charset="0"/>
                <a:cs typeface="Arial" panose="020B0604020202020204" pitchFamily="34" charset="0"/>
              </a:rPr>
              <a:t>t</a:t>
            </a:r>
            <a:r>
              <a:rPr spc="-55" dirty="0">
                <a:latin typeface="Arial" panose="020B0604020202020204" pitchFamily="34" charset="0"/>
                <a:cs typeface="Arial" panose="020B0604020202020204" pitchFamily="34" charset="0"/>
              </a:rPr>
              <a:t>r</a:t>
            </a:r>
            <a:r>
              <a:rPr spc="-15" dirty="0">
                <a:latin typeface="Arial" panose="020B0604020202020204" pitchFamily="34" charset="0"/>
                <a:cs typeface="Arial" panose="020B0604020202020204" pitchFamily="34" charset="0"/>
              </a:rPr>
              <a:t>a</a:t>
            </a:r>
            <a:r>
              <a:rPr spc="-10" dirty="0">
                <a:latin typeface="Arial" panose="020B0604020202020204" pitchFamily="34" charset="0"/>
                <a:cs typeface="Arial" panose="020B0604020202020204" pitchFamily="34" charset="0"/>
              </a:rPr>
              <a:t>c</a:t>
            </a:r>
            <a:r>
              <a:rPr spc="-15" dirty="0">
                <a:latin typeface="Arial" panose="020B0604020202020204" pitchFamily="34" charset="0"/>
                <a:cs typeface="Arial" panose="020B0604020202020204" pitchFamily="34" charset="0"/>
              </a:rPr>
              <a:t>ea</a:t>
            </a:r>
            <a:r>
              <a:rPr spc="-5" dirty="0">
                <a:latin typeface="Arial" panose="020B0604020202020204" pitchFamily="34" charset="0"/>
                <a:cs typeface="Arial" panose="020B0604020202020204" pitchFamily="34" charset="0"/>
              </a:rPr>
              <a:t>b</a:t>
            </a:r>
            <a:r>
              <a:rPr dirty="0">
                <a:latin typeface="Arial" panose="020B0604020202020204" pitchFamily="34" charset="0"/>
                <a:cs typeface="Arial" panose="020B0604020202020204" pitchFamily="34" charset="0"/>
              </a:rPr>
              <a:t>ili</a:t>
            </a:r>
            <a:r>
              <a:rPr spc="-10" dirty="0">
                <a:latin typeface="Arial" panose="020B0604020202020204" pitchFamily="34" charset="0"/>
                <a:cs typeface="Arial" panose="020B0604020202020204" pitchFamily="34" charset="0"/>
              </a:rPr>
              <a:t>ty</a:t>
            </a:r>
            <a:r>
              <a:rPr spc="-95"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a:t>
            </a:r>
            <a:r>
              <a:rPr spc="5" dirty="0">
                <a:latin typeface="Arial" panose="020B0604020202020204" pitchFamily="34" charset="0"/>
                <a:cs typeface="Arial" panose="020B0604020202020204" pitchFamily="34" charset="0"/>
              </a:rPr>
              <a:t>m</a:t>
            </a:r>
            <a:r>
              <a:rPr spc="-25" dirty="0">
                <a:latin typeface="Arial" panose="020B0604020202020204" pitchFamily="34" charset="0"/>
                <a:cs typeface="Arial" panose="020B0604020202020204" pitchFamily="34" charset="0"/>
              </a:rPr>
              <a:t>a</a:t>
            </a:r>
            <a:r>
              <a:rPr spc="-35" dirty="0">
                <a:latin typeface="Arial" panose="020B0604020202020204" pitchFamily="34" charset="0"/>
                <a:cs typeface="Arial" panose="020B0604020202020204" pitchFamily="34" charset="0"/>
              </a:rPr>
              <a:t>t</a:t>
            </a:r>
            <a:r>
              <a:rPr spc="-10" dirty="0">
                <a:latin typeface="Arial" panose="020B0604020202020204" pitchFamily="34" charset="0"/>
                <a:cs typeface="Arial" panose="020B0604020202020204" pitchFamily="34" charset="0"/>
              </a:rPr>
              <a:t>eri</a:t>
            </a:r>
            <a:r>
              <a:rPr spc="5" dirty="0">
                <a:latin typeface="Arial" panose="020B0604020202020204" pitchFamily="34" charset="0"/>
                <a:cs typeface="Arial" panose="020B0604020202020204" pitchFamily="34" charset="0"/>
              </a:rPr>
              <a:t>a</a:t>
            </a:r>
            <a:r>
              <a:rPr dirty="0">
                <a:latin typeface="Arial" panose="020B0604020202020204" pitchFamily="34" charset="0"/>
                <a:cs typeface="Arial" panose="020B0604020202020204" pitchFamily="34" charset="0"/>
              </a:rPr>
              <a:t>l</a:t>
            </a:r>
            <a:r>
              <a:rPr spc="-85"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ba</a:t>
            </a:r>
            <a:r>
              <a:rPr dirty="0">
                <a:latin typeface="Arial" panose="020B0604020202020204" pitchFamily="34" charset="0"/>
                <a:cs typeface="Arial" panose="020B0604020202020204" pitchFamily="34" charset="0"/>
              </a:rPr>
              <a:t>lan</a:t>
            </a:r>
            <a:r>
              <a:rPr spc="5" dirty="0">
                <a:latin typeface="Arial" panose="020B0604020202020204" pitchFamily="34" charset="0"/>
                <a:cs typeface="Arial" panose="020B0604020202020204" pitchFamily="34" charset="0"/>
              </a:rPr>
              <a:t>c</a:t>
            </a:r>
            <a:r>
              <a:rPr spc="-15" dirty="0">
                <a:latin typeface="Arial" panose="020B0604020202020204" pitchFamily="34" charset="0"/>
                <a:cs typeface="Arial" panose="020B0604020202020204" pitchFamily="34" charset="0"/>
              </a:rPr>
              <a:t>e</a:t>
            </a:r>
            <a:r>
              <a:rPr spc="-70"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and</a:t>
            </a:r>
            <a:r>
              <a:rPr spc="-60"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cli</a:t>
            </a:r>
            <a:r>
              <a:rPr spc="-10" dirty="0">
                <a:latin typeface="Arial" panose="020B0604020202020204" pitchFamily="34" charset="0"/>
                <a:cs typeface="Arial" panose="020B0604020202020204" pitchFamily="34" charset="0"/>
              </a:rPr>
              <a:t>e</a:t>
            </a:r>
            <a:r>
              <a:rPr spc="-25" dirty="0">
                <a:latin typeface="Arial" panose="020B0604020202020204" pitchFamily="34" charset="0"/>
                <a:cs typeface="Arial" panose="020B0604020202020204" pitchFamily="34" charset="0"/>
              </a:rPr>
              <a:t>n</a:t>
            </a:r>
            <a:r>
              <a:rPr spc="-10" dirty="0">
                <a:latin typeface="Arial" panose="020B0604020202020204" pitchFamily="34" charset="0"/>
                <a:cs typeface="Arial" panose="020B0604020202020204" pitchFamily="34" charset="0"/>
              </a:rPr>
              <a:t>t</a:t>
            </a:r>
            <a:r>
              <a:rPr spc="-75" dirty="0">
                <a:latin typeface="Arial" panose="020B0604020202020204" pitchFamily="34" charset="0"/>
                <a:cs typeface="Arial" panose="020B0604020202020204" pitchFamily="34" charset="0"/>
              </a:rPr>
              <a:t> </a:t>
            </a:r>
            <a:r>
              <a:rPr spc="-5" dirty="0" smtClean="0">
                <a:latin typeface="Arial" panose="020B0604020202020204" pitchFamily="34" charset="0"/>
                <a:cs typeface="Arial" panose="020B0604020202020204" pitchFamily="34" charset="0"/>
              </a:rPr>
              <a:t>f</a:t>
            </a:r>
            <a:r>
              <a:rPr dirty="0" smtClean="0">
                <a:latin typeface="Arial" panose="020B0604020202020204" pitchFamily="34" charset="0"/>
                <a:cs typeface="Arial" panose="020B0604020202020204" pitchFamily="34" charset="0"/>
              </a:rPr>
              <a:t>il</a:t>
            </a:r>
            <a:r>
              <a:rPr spc="-15" dirty="0" smtClean="0">
                <a:latin typeface="Arial" panose="020B0604020202020204" pitchFamily="34" charset="0"/>
                <a:cs typeface="Arial" panose="020B0604020202020204" pitchFamily="34" charset="0"/>
              </a:rPr>
              <a:t>e</a:t>
            </a:r>
            <a:r>
              <a:rPr lang="fr-FR" spc="-5" dirty="0" smtClean="0">
                <a:latin typeface="Arial" panose="020B0604020202020204" pitchFamily="34" charset="0"/>
                <a:cs typeface="Arial" panose="020B0604020202020204" pitchFamily="34" charset="0"/>
              </a:rPr>
              <a:t>) ;</a:t>
            </a:r>
          </a:p>
          <a:p>
            <a:pPr marL="298450" indent="-285750">
              <a:lnSpc>
                <a:spcPct val="100000"/>
              </a:lnSpc>
              <a:spcBef>
                <a:spcPts val="1200"/>
              </a:spcBef>
              <a:buFont typeface="Arial" panose="020B0604020202020204" pitchFamily="34" charset="0"/>
              <a:buChar char="•"/>
              <a:tabLst>
                <a:tab pos="299720" algn="l"/>
                <a:tab pos="621665" algn="l"/>
                <a:tab pos="1923414" algn="l"/>
                <a:tab pos="2928620" algn="l"/>
                <a:tab pos="3801745" algn="l"/>
                <a:tab pos="4908550" algn="l"/>
                <a:tab pos="5172075" algn="l"/>
                <a:tab pos="6445885" algn="l"/>
                <a:tab pos="6845300" algn="l"/>
              </a:tabLst>
            </a:pPr>
            <a:r>
              <a:rPr lang="en-US" spc="-15" dirty="0">
                <a:latin typeface="Arial" panose="020B0604020202020204" pitchFamily="34" charset="0"/>
                <a:cs typeface="Arial" panose="020B0604020202020204" pitchFamily="34" charset="0"/>
              </a:rPr>
              <a:t>A	</a:t>
            </a:r>
            <a:r>
              <a:rPr lang="en-US" spc="-45" dirty="0">
                <a:latin typeface="Arial" panose="020B0604020202020204" pitchFamily="34" charset="0"/>
                <a:cs typeface="Arial" panose="020B0604020202020204" pitchFamily="34" charset="0"/>
              </a:rPr>
              <a:t>r</a:t>
            </a:r>
            <a:r>
              <a:rPr lang="en-US" dirty="0">
                <a:latin typeface="Arial" panose="020B0604020202020204" pitchFamily="34" charset="0"/>
                <a:cs typeface="Arial" panose="020B0604020202020204" pitchFamily="34" charset="0"/>
              </a:rPr>
              <a:t>eport</a:t>
            </a:r>
            <a:r>
              <a:rPr lang="en-US" spc="-5" dirty="0">
                <a:latin typeface="Arial" panose="020B0604020202020204" pitchFamily="34" charset="0"/>
                <a:cs typeface="Arial" panose="020B0604020202020204" pitchFamily="34" charset="0"/>
              </a:rPr>
              <a:t>in</a:t>
            </a:r>
            <a:r>
              <a:rPr lang="en-US" dirty="0">
                <a:latin typeface="Arial" panose="020B0604020202020204" pitchFamily="34" charset="0"/>
                <a:cs typeface="Arial" panose="020B0604020202020204" pitchFamily="34" charset="0"/>
              </a:rPr>
              <a:t>g	</a:t>
            </a:r>
            <a:r>
              <a:rPr lang="en-US" spc="-55" dirty="0">
                <a:latin typeface="Arial" panose="020B0604020202020204" pitchFamily="34" charset="0"/>
                <a:cs typeface="Arial" panose="020B0604020202020204" pitchFamily="34" charset="0"/>
              </a:rPr>
              <a:t>s</a:t>
            </a:r>
            <a:r>
              <a:rPr lang="en-US" spc="-35" dirty="0">
                <a:latin typeface="Arial" panose="020B0604020202020204" pitchFamily="34" charset="0"/>
                <a:cs typeface="Arial" panose="020B0604020202020204" pitchFamily="34" charset="0"/>
              </a:rPr>
              <a:t>y</a:t>
            </a:r>
            <a:r>
              <a:rPr lang="en-US" spc="-30" dirty="0">
                <a:latin typeface="Arial" panose="020B0604020202020204" pitchFamily="34" charset="0"/>
                <a:cs typeface="Arial" panose="020B0604020202020204" pitchFamily="34" charset="0"/>
              </a:rPr>
              <a:t>s</a:t>
            </a:r>
            <a:r>
              <a:rPr lang="en-US" spc="-35" dirty="0">
                <a:latin typeface="Arial" panose="020B0604020202020204" pitchFamily="34" charset="0"/>
                <a:cs typeface="Arial" panose="020B0604020202020204" pitchFamily="34" charset="0"/>
              </a:rPr>
              <a:t>t</a:t>
            </a:r>
            <a:r>
              <a:rPr lang="en-US" spc="-20" dirty="0">
                <a:latin typeface="Arial" panose="020B0604020202020204" pitchFamily="34" charset="0"/>
                <a:cs typeface="Arial" panose="020B0604020202020204" pitchFamily="34" charset="0"/>
              </a:rPr>
              <a:t>em</a:t>
            </a:r>
            <a:r>
              <a:rPr lang="en-US" dirty="0">
                <a:latin typeface="Arial" panose="020B0604020202020204" pitchFamily="34" charset="0"/>
                <a:cs typeface="Arial" panose="020B0604020202020204" pitchFamily="34" charset="0"/>
              </a:rPr>
              <a:t>	a</a:t>
            </a:r>
            <a:r>
              <a:rPr lang="en-US" spc="-15" dirty="0">
                <a:latin typeface="Arial" panose="020B0604020202020204" pitchFamily="34" charset="0"/>
                <a:cs typeface="Arial" panose="020B0604020202020204" pitchFamily="34" charset="0"/>
              </a:rPr>
              <a:t>b</a:t>
            </a:r>
            <a:r>
              <a:rPr lang="en-US" spc="-5" dirty="0">
                <a:latin typeface="Arial" panose="020B0604020202020204" pitchFamily="34" charset="0"/>
                <a:cs typeface="Arial" panose="020B0604020202020204" pitchFamily="34" charset="0"/>
              </a:rPr>
              <a:t>ou</a:t>
            </a:r>
            <a:r>
              <a:rPr lang="en-US" dirty="0">
                <a:latin typeface="Arial" panose="020B0604020202020204" pitchFamily="34" charset="0"/>
                <a:cs typeface="Arial" panose="020B0604020202020204" pitchFamily="34" charset="0"/>
              </a:rPr>
              <a:t>t	imports	/	</a:t>
            </a:r>
            <a:r>
              <a:rPr lang="en-US" spc="-5" dirty="0">
                <a:latin typeface="Arial" panose="020B0604020202020204" pitchFamily="34" charset="0"/>
                <a:cs typeface="Arial" panose="020B0604020202020204" pitchFamily="34" charset="0"/>
              </a:rPr>
              <a:t>pu</a:t>
            </a:r>
            <a:r>
              <a:rPr lang="en-US" spc="-35" dirty="0">
                <a:latin typeface="Arial" panose="020B0604020202020204" pitchFamily="34" charset="0"/>
                <a:cs typeface="Arial" panose="020B0604020202020204" pitchFamily="34" charset="0"/>
              </a:rPr>
              <a:t>r</a:t>
            </a:r>
            <a:r>
              <a:rPr lang="en-US" dirty="0">
                <a:latin typeface="Arial" panose="020B0604020202020204" pitchFamily="34" charset="0"/>
                <a:cs typeface="Arial" panose="020B0604020202020204" pitchFamily="34" charset="0"/>
              </a:rPr>
              <a:t>cha</a:t>
            </a:r>
            <a:r>
              <a:rPr lang="en-US" spc="-15" dirty="0">
                <a:latin typeface="Arial" panose="020B0604020202020204" pitchFamily="34" charset="0"/>
                <a:cs typeface="Arial" panose="020B0604020202020204" pitchFamily="34" charset="0"/>
              </a:rPr>
              <a:t>se</a:t>
            </a:r>
            <a:r>
              <a:rPr lang="en-US" dirty="0">
                <a:latin typeface="Arial" panose="020B0604020202020204" pitchFamily="34" charset="0"/>
                <a:cs typeface="Arial" panose="020B0604020202020204" pitchFamily="34" charset="0"/>
              </a:rPr>
              <a:t>	</a:t>
            </a:r>
            <a:r>
              <a:rPr lang="en-US" spc="-10" dirty="0">
                <a:latin typeface="Arial" panose="020B0604020202020204" pitchFamily="34" charset="0"/>
                <a:cs typeface="Arial" panose="020B0604020202020204" pitchFamily="34" charset="0"/>
              </a:rPr>
              <a:t>o</a:t>
            </a:r>
            <a:r>
              <a:rPr lang="en-US" dirty="0">
                <a:latin typeface="Arial" panose="020B0604020202020204" pitchFamily="34" charset="0"/>
                <a:cs typeface="Arial" panose="020B0604020202020204" pitchFamily="34" charset="0"/>
              </a:rPr>
              <a:t>f	</a:t>
            </a:r>
            <a:r>
              <a:rPr lang="en-US" spc="-15" dirty="0">
                <a:latin typeface="Arial" panose="020B0604020202020204" pitchFamily="34" charset="0"/>
                <a:cs typeface="Arial" panose="020B0604020202020204" pitchFamily="34" charset="0"/>
              </a:rPr>
              <a:t>ch</a:t>
            </a:r>
            <a:r>
              <a:rPr lang="en-US" spc="-10" dirty="0">
                <a:latin typeface="Arial" panose="020B0604020202020204" pitchFamily="34" charset="0"/>
                <a:cs typeface="Arial" panose="020B0604020202020204" pitchFamily="34" charset="0"/>
              </a:rPr>
              <a:t>e</a:t>
            </a:r>
            <a:r>
              <a:rPr lang="en-US" spc="-30" dirty="0">
                <a:latin typeface="Arial" panose="020B0604020202020204" pitchFamily="34" charset="0"/>
                <a:cs typeface="Arial" panose="020B0604020202020204" pitchFamily="34" charset="0"/>
              </a:rPr>
              <a:t>m</a:t>
            </a:r>
            <a:r>
              <a:rPr lang="en-US" dirty="0">
                <a:latin typeface="Arial" panose="020B0604020202020204" pitchFamily="34" charset="0"/>
                <a:cs typeface="Arial" panose="020B0604020202020204" pitchFamily="34" charset="0"/>
              </a:rPr>
              <a:t>i</a:t>
            </a:r>
            <a:r>
              <a:rPr lang="en-US" spc="-50" dirty="0">
                <a:latin typeface="Arial" panose="020B0604020202020204" pitchFamily="34" charset="0"/>
                <a:cs typeface="Arial" panose="020B0604020202020204" pitchFamily="34" charset="0"/>
              </a:rPr>
              <a:t>c</a:t>
            </a:r>
            <a:r>
              <a:rPr lang="en-US" dirty="0">
                <a:latin typeface="Arial" panose="020B0604020202020204" pitchFamily="34" charset="0"/>
                <a:cs typeface="Arial" panose="020B0604020202020204" pitchFamily="34" charset="0"/>
              </a:rPr>
              <a:t>als </a:t>
            </a:r>
            <a:r>
              <a:rPr lang="en-US" spc="-5" dirty="0">
                <a:latin typeface="Arial" panose="020B0604020202020204" pitchFamily="34" charset="0"/>
                <a:cs typeface="Arial" panose="020B0604020202020204" pitchFamily="34" charset="0"/>
              </a:rPr>
              <a:t>su</a:t>
            </a:r>
            <a:r>
              <a:rPr lang="en-US" spc="-20" dirty="0">
                <a:latin typeface="Arial" panose="020B0604020202020204" pitchFamily="34" charset="0"/>
                <a:cs typeface="Arial" panose="020B0604020202020204" pitchFamily="34" charset="0"/>
              </a:rPr>
              <a:t>b</a:t>
            </a:r>
            <a:r>
              <a:rPr lang="en-US" spc="-30" dirty="0">
                <a:latin typeface="Arial" panose="020B0604020202020204" pitchFamily="34" charset="0"/>
                <a:cs typeface="Arial" panose="020B0604020202020204" pitchFamily="34" charset="0"/>
              </a:rPr>
              <a:t>s</a:t>
            </a:r>
            <a:r>
              <a:rPr lang="en-US" spc="-25" dirty="0">
                <a:latin typeface="Arial" panose="020B0604020202020204" pitchFamily="34" charset="0"/>
                <a:cs typeface="Arial" panose="020B0604020202020204" pitchFamily="34" charset="0"/>
              </a:rPr>
              <a:t>t</a:t>
            </a:r>
            <a:r>
              <a:rPr lang="en-US" dirty="0">
                <a:latin typeface="Arial" panose="020B0604020202020204" pitchFamily="34" charset="0"/>
                <a:cs typeface="Arial" panose="020B0604020202020204" pitchFamily="34" charset="0"/>
              </a:rPr>
              <a:t>anc</a:t>
            </a:r>
            <a:r>
              <a:rPr lang="en-US" spc="5" dirty="0">
                <a:latin typeface="Arial" panose="020B0604020202020204" pitchFamily="34" charset="0"/>
                <a:cs typeface="Arial" panose="020B0604020202020204" pitchFamily="34" charset="0"/>
              </a:rPr>
              <a:t>e</a:t>
            </a:r>
            <a:r>
              <a:rPr lang="en-US" spc="-5" dirty="0">
                <a:latin typeface="Arial" panose="020B0604020202020204" pitchFamily="34" charset="0"/>
                <a:cs typeface="Arial" panose="020B0604020202020204" pitchFamily="34" charset="0"/>
              </a:rPr>
              <a:t>s</a:t>
            </a:r>
            <a:r>
              <a:rPr lang="en-US" spc="-10"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298450" indent="-285750">
              <a:lnSpc>
                <a:spcPct val="100000"/>
              </a:lnSpc>
              <a:spcBef>
                <a:spcPts val="1200"/>
              </a:spcBef>
              <a:buFont typeface="Arial" panose="020B0604020202020204" pitchFamily="34" charset="0"/>
              <a:buChar char="•"/>
              <a:tabLst>
                <a:tab pos="299720" algn="l"/>
              </a:tabLst>
            </a:pPr>
            <a:r>
              <a:rPr lang="en-US" spc="-5" dirty="0" smtClean="0">
                <a:latin typeface="Arial" panose="020B0604020202020204" pitchFamily="34" charset="0"/>
                <a:cs typeface="Arial" panose="020B0604020202020204" pitchFamily="34" charset="0"/>
              </a:rPr>
              <a:t>Th</a:t>
            </a:r>
            <a:r>
              <a:rPr lang="en-US" dirty="0" smtClean="0">
                <a:latin typeface="Arial" panose="020B0604020202020204" pitchFamily="34" charset="0"/>
                <a:cs typeface="Arial" panose="020B0604020202020204" pitchFamily="34" charset="0"/>
              </a:rPr>
              <a:t>e</a:t>
            </a:r>
            <a:r>
              <a:rPr lang="en-US" spc="-60" dirty="0" smtClean="0">
                <a:latin typeface="Arial" panose="020B0604020202020204" pitchFamily="34" charset="0"/>
                <a:cs typeface="Arial" panose="020B0604020202020204" pitchFamily="34" charset="0"/>
              </a:rPr>
              <a:t> </a:t>
            </a:r>
            <a:r>
              <a:rPr lang="en-US" spc="-5" dirty="0">
                <a:latin typeface="Arial" panose="020B0604020202020204" pitchFamily="34" charset="0"/>
                <a:cs typeface="Arial" panose="020B0604020202020204" pitchFamily="34" charset="0"/>
              </a:rPr>
              <a:t>de</a:t>
            </a:r>
            <a:r>
              <a:rPr lang="en-US" spc="-20" dirty="0">
                <a:latin typeface="Arial" panose="020B0604020202020204" pitchFamily="34" charset="0"/>
                <a:cs typeface="Arial" panose="020B0604020202020204" pitchFamily="34" charset="0"/>
              </a:rPr>
              <a:t>s</a:t>
            </a:r>
            <a:r>
              <a:rPr lang="en-US" dirty="0">
                <a:latin typeface="Arial" panose="020B0604020202020204" pitchFamily="34" charset="0"/>
                <a:cs typeface="Arial" panose="020B0604020202020204" pitchFamily="34" charset="0"/>
              </a:rPr>
              <a:t>ti</a:t>
            </a:r>
            <a:r>
              <a:rPr lang="en-US" spc="-5" dirty="0">
                <a:latin typeface="Arial" panose="020B0604020202020204" pitchFamily="34" charset="0"/>
                <a:cs typeface="Arial" panose="020B0604020202020204" pitchFamily="34" charset="0"/>
              </a:rPr>
              <a:t>n</a:t>
            </a:r>
            <a:r>
              <a:rPr lang="en-US" spc="-25" dirty="0">
                <a:latin typeface="Arial" panose="020B0604020202020204" pitchFamily="34" charset="0"/>
                <a:cs typeface="Arial" panose="020B0604020202020204" pitchFamily="34" charset="0"/>
              </a:rPr>
              <a:t>a</a:t>
            </a:r>
            <a:r>
              <a:rPr lang="en-US" dirty="0">
                <a:latin typeface="Arial" panose="020B0604020202020204" pitchFamily="34" charset="0"/>
                <a:cs typeface="Arial" panose="020B0604020202020204" pitchFamily="34" charset="0"/>
              </a:rPr>
              <a:t>ti</a:t>
            </a:r>
            <a:r>
              <a:rPr lang="en-US" spc="-5" dirty="0">
                <a:latin typeface="Arial" panose="020B0604020202020204" pitchFamily="34" charset="0"/>
                <a:cs typeface="Arial" panose="020B0604020202020204" pitchFamily="34" charset="0"/>
              </a:rPr>
              <a:t>o</a:t>
            </a:r>
            <a:r>
              <a:rPr lang="en-US" dirty="0">
                <a:latin typeface="Arial" panose="020B0604020202020204" pitchFamily="34" charset="0"/>
                <a:cs typeface="Arial" panose="020B0604020202020204" pitchFamily="34" charset="0"/>
              </a:rPr>
              <a:t>n</a:t>
            </a:r>
            <a:r>
              <a:rPr lang="en-US" spc="-80" dirty="0">
                <a:latin typeface="Arial" panose="020B0604020202020204" pitchFamily="34" charset="0"/>
                <a:cs typeface="Arial" panose="020B0604020202020204" pitchFamily="34" charset="0"/>
              </a:rPr>
              <a:t> </a:t>
            </a:r>
            <a:r>
              <a:rPr lang="en-US" spc="-10" dirty="0">
                <a:latin typeface="Arial" panose="020B0604020202020204" pitchFamily="34" charset="0"/>
                <a:cs typeface="Arial" panose="020B0604020202020204" pitchFamily="34" charset="0"/>
              </a:rPr>
              <a:t>o</a:t>
            </a:r>
            <a:r>
              <a:rPr lang="en-US" dirty="0">
                <a:latin typeface="Arial" panose="020B0604020202020204" pitchFamily="34" charset="0"/>
                <a:cs typeface="Arial" panose="020B0604020202020204" pitchFamily="34" charset="0"/>
              </a:rPr>
              <a:t>f</a:t>
            </a:r>
            <a:r>
              <a:rPr lang="en-US" spc="-50" dirty="0">
                <a:latin typeface="Arial" panose="020B0604020202020204" pitchFamily="34" charset="0"/>
                <a:cs typeface="Arial" panose="020B0604020202020204" pitchFamily="34" charset="0"/>
              </a:rPr>
              <a:t> </a:t>
            </a:r>
            <a:r>
              <a:rPr lang="en-US" spc="-15" dirty="0">
                <a:latin typeface="Arial" panose="020B0604020202020204" pitchFamily="34" charset="0"/>
                <a:cs typeface="Arial" panose="020B0604020202020204" pitchFamily="34" charset="0"/>
              </a:rPr>
              <a:t>the</a:t>
            </a:r>
            <a:r>
              <a:rPr lang="en-US" spc="-55" dirty="0">
                <a:latin typeface="Arial" panose="020B0604020202020204" pitchFamily="34" charset="0"/>
                <a:cs typeface="Arial" panose="020B0604020202020204" pitchFamily="34" charset="0"/>
              </a:rPr>
              <a:t> </a:t>
            </a:r>
            <a:r>
              <a:rPr lang="en-US" spc="-5" dirty="0">
                <a:latin typeface="Arial" panose="020B0604020202020204" pitchFamily="34" charset="0"/>
                <a:cs typeface="Arial" panose="020B0604020202020204" pitchFamily="34" charset="0"/>
              </a:rPr>
              <a:t>use</a:t>
            </a:r>
            <a:r>
              <a:rPr lang="en-US" dirty="0">
                <a:latin typeface="Arial" panose="020B0604020202020204" pitchFamily="34" charset="0"/>
                <a:cs typeface="Arial" panose="020B0604020202020204" pitchFamily="34" charset="0"/>
              </a:rPr>
              <a:t>d</a:t>
            </a:r>
            <a:r>
              <a:rPr lang="en-US" spc="-5" dirty="0">
                <a:latin typeface="Arial" panose="020B0604020202020204" pitchFamily="34" charset="0"/>
                <a:cs typeface="Arial" panose="020B0604020202020204" pitchFamily="34" charset="0"/>
              </a:rPr>
              <a:t>-p</a:t>
            </a:r>
            <a:r>
              <a:rPr lang="en-US" spc="-35" dirty="0">
                <a:latin typeface="Arial" panose="020B0604020202020204" pitchFamily="34" charset="0"/>
                <a:cs typeface="Arial" panose="020B0604020202020204" pitchFamily="34" charset="0"/>
              </a:rPr>
              <a:t>r</a:t>
            </a:r>
            <a:r>
              <a:rPr lang="en-US" spc="-15" dirty="0">
                <a:latin typeface="Arial" panose="020B0604020202020204" pitchFamily="34" charset="0"/>
                <a:cs typeface="Arial" panose="020B0604020202020204" pitchFamily="34" charset="0"/>
              </a:rPr>
              <a:t>epa</a:t>
            </a:r>
            <a:r>
              <a:rPr lang="en-US" spc="-45" dirty="0">
                <a:latin typeface="Arial" panose="020B0604020202020204" pitchFamily="34" charset="0"/>
                <a:cs typeface="Arial" panose="020B0604020202020204" pitchFamily="34" charset="0"/>
              </a:rPr>
              <a:t>r</a:t>
            </a:r>
            <a:r>
              <a:rPr lang="en-US" spc="-15" dirty="0">
                <a:latin typeface="Arial" panose="020B0604020202020204" pitchFamily="34" charset="0"/>
                <a:cs typeface="Arial" panose="020B0604020202020204" pitchFamily="34" charset="0"/>
              </a:rPr>
              <a:t>ed</a:t>
            </a:r>
            <a:r>
              <a:rPr lang="en-US" spc="-40" dirty="0">
                <a:latin typeface="Arial" panose="020B0604020202020204" pitchFamily="34" charset="0"/>
                <a:cs typeface="Arial" panose="020B0604020202020204" pitchFamily="34" charset="0"/>
              </a:rPr>
              <a:t> </a:t>
            </a:r>
            <a:r>
              <a:rPr lang="en-US" spc="-5" dirty="0">
                <a:latin typeface="Arial" panose="020B0604020202020204" pitchFamily="34" charset="0"/>
                <a:cs typeface="Arial" panose="020B0604020202020204" pitchFamily="34" charset="0"/>
              </a:rPr>
              <a:t>p</a:t>
            </a:r>
            <a:r>
              <a:rPr lang="en-US" spc="-35" dirty="0">
                <a:latin typeface="Arial" panose="020B0604020202020204" pitchFamily="34" charset="0"/>
                <a:cs typeface="Arial" panose="020B0604020202020204" pitchFamily="34" charset="0"/>
              </a:rPr>
              <a:t>r</a:t>
            </a:r>
            <a:r>
              <a:rPr lang="en-US" spc="-5" dirty="0">
                <a:latin typeface="Arial" panose="020B0604020202020204" pitchFamily="34" charset="0"/>
                <a:cs typeface="Arial" panose="020B0604020202020204" pitchFamily="34" charset="0"/>
              </a:rPr>
              <a:t>oduct</a:t>
            </a:r>
            <a:r>
              <a:rPr lang="en-US" dirty="0">
                <a:latin typeface="Arial" panose="020B0604020202020204" pitchFamily="34" charset="0"/>
                <a:cs typeface="Arial" panose="020B0604020202020204" pitchFamily="34" charset="0"/>
              </a:rPr>
              <a:t>s</a:t>
            </a:r>
            <a:r>
              <a:rPr lang="en-US" spc="-75" dirty="0">
                <a:latin typeface="Arial" panose="020B0604020202020204" pitchFamily="34" charset="0"/>
                <a:cs typeface="Arial" panose="020B0604020202020204" pitchFamily="34" charset="0"/>
              </a:rPr>
              <a:t> </a:t>
            </a:r>
            <a:r>
              <a:rPr lang="en-US" spc="-10" dirty="0">
                <a:latin typeface="Arial" panose="020B0604020202020204" pitchFamily="34" charset="0"/>
                <a:cs typeface="Arial" panose="020B0604020202020204" pitchFamily="34" charset="0"/>
              </a:rPr>
              <a:t>:</a:t>
            </a:r>
            <a:r>
              <a:rPr lang="en-US" spc="-70" dirty="0">
                <a:latin typeface="Arial" panose="020B0604020202020204" pitchFamily="34" charset="0"/>
                <a:cs typeface="Arial" panose="020B0604020202020204" pitchFamily="34" charset="0"/>
              </a:rPr>
              <a:t> </a:t>
            </a:r>
            <a:r>
              <a:rPr lang="en-US" spc="-5" dirty="0">
                <a:latin typeface="Arial" panose="020B0604020202020204" pitchFamily="34" charset="0"/>
                <a:cs typeface="Arial" panose="020B0604020202020204" pitchFamily="34" charset="0"/>
              </a:rPr>
              <a:t>En</a:t>
            </a:r>
            <a:r>
              <a:rPr lang="en-US" dirty="0">
                <a:latin typeface="Arial" panose="020B0604020202020204" pitchFamily="34" charset="0"/>
                <a:cs typeface="Arial" panose="020B0604020202020204" pitchFamily="34" charset="0"/>
              </a:rPr>
              <a:t>d</a:t>
            </a:r>
            <a:r>
              <a:rPr lang="en-US" spc="-45" dirty="0">
                <a:latin typeface="Arial" panose="020B0604020202020204" pitchFamily="34" charset="0"/>
                <a:cs typeface="Arial" panose="020B0604020202020204" pitchFamily="34" charset="0"/>
              </a:rPr>
              <a:t> </a:t>
            </a:r>
            <a:r>
              <a:rPr lang="en-US" spc="-20" dirty="0">
                <a:latin typeface="Arial" panose="020B0604020202020204" pitchFamily="34" charset="0"/>
                <a:cs typeface="Arial" panose="020B0604020202020204" pitchFamily="34" charset="0"/>
              </a:rPr>
              <a:t>use</a:t>
            </a:r>
            <a:r>
              <a:rPr lang="en-US" spc="-40" dirty="0">
                <a:latin typeface="Arial" panose="020B0604020202020204" pitchFamily="34" charset="0"/>
                <a:cs typeface="Arial" panose="020B0604020202020204" pitchFamily="34" charset="0"/>
              </a:rPr>
              <a:t>r</a:t>
            </a:r>
            <a:r>
              <a:rPr lang="en-US" spc="-5" dirty="0">
                <a:latin typeface="Arial" panose="020B0604020202020204" pitchFamily="34" charset="0"/>
                <a:cs typeface="Arial" panose="020B0604020202020204" pitchFamily="34" charset="0"/>
              </a:rPr>
              <a:t>s</a:t>
            </a:r>
            <a:r>
              <a:rPr lang="en-US" spc="-10"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298450" indent="-285750">
              <a:lnSpc>
                <a:spcPct val="100000"/>
              </a:lnSpc>
              <a:spcBef>
                <a:spcPts val="1200"/>
              </a:spcBef>
              <a:buFont typeface="Arial" panose="020B0604020202020204" pitchFamily="34" charset="0"/>
              <a:buChar char="•"/>
              <a:tabLst>
                <a:tab pos="299720" algn="l"/>
              </a:tabLst>
            </a:pPr>
            <a:r>
              <a:rPr lang="en-US" dirty="0" smtClean="0">
                <a:latin typeface="Arial" panose="020B0604020202020204" pitchFamily="34" charset="0"/>
                <a:cs typeface="Arial" panose="020B0604020202020204" pitchFamily="34" charset="0"/>
              </a:rPr>
              <a:t>Quali</a:t>
            </a:r>
            <a:r>
              <a:rPr lang="en-US" spc="-5" dirty="0" smtClean="0">
                <a:latin typeface="Arial" panose="020B0604020202020204" pitchFamily="34" charset="0"/>
                <a:cs typeface="Arial" panose="020B0604020202020204" pitchFamily="34" charset="0"/>
              </a:rPr>
              <a:t>f</a:t>
            </a:r>
            <a:r>
              <a:rPr lang="en-US" dirty="0" smtClean="0">
                <a:latin typeface="Arial" panose="020B0604020202020204" pitchFamily="34" charset="0"/>
                <a:cs typeface="Arial" panose="020B0604020202020204" pitchFamily="34" charset="0"/>
              </a:rPr>
              <a:t>i</a:t>
            </a:r>
            <a:r>
              <a:rPr lang="en-US" spc="-15" dirty="0" smtClean="0">
                <a:latin typeface="Arial" panose="020B0604020202020204" pitchFamily="34" charset="0"/>
                <a:cs typeface="Arial" panose="020B0604020202020204" pitchFamily="34" charset="0"/>
              </a:rPr>
              <a:t>ed</a:t>
            </a:r>
            <a:r>
              <a:rPr lang="en-US" spc="-80" dirty="0" smtClean="0">
                <a:latin typeface="Arial" panose="020B0604020202020204" pitchFamily="34" charset="0"/>
                <a:cs typeface="Arial" panose="020B0604020202020204" pitchFamily="34" charset="0"/>
              </a:rPr>
              <a:t> </a:t>
            </a:r>
            <a:r>
              <a:rPr lang="en-US" spc="-5" dirty="0">
                <a:latin typeface="Arial" panose="020B0604020202020204" pitchFamily="34" charset="0"/>
                <a:cs typeface="Arial" panose="020B0604020202020204" pitchFamily="34" charset="0"/>
              </a:rPr>
              <a:t>S</a:t>
            </a:r>
            <a:r>
              <a:rPr lang="en-US" spc="5" dirty="0">
                <a:latin typeface="Arial" panose="020B0604020202020204" pitchFamily="34" charset="0"/>
                <a:cs typeface="Arial" panose="020B0604020202020204" pitchFamily="34" charset="0"/>
              </a:rPr>
              <a:t>e</a:t>
            </a:r>
            <a:r>
              <a:rPr lang="en-US" dirty="0">
                <a:latin typeface="Arial" panose="020B0604020202020204" pitchFamily="34" charset="0"/>
                <a:cs typeface="Arial" panose="020B0604020202020204" pitchFamily="34" charset="0"/>
              </a:rPr>
              <a:t>l</a:t>
            </a:r>
            <a:r>
              <a:rPr lang="en-US" spc="-15" dirty="0">
                <a:latin typeface="Arial" panose="020B0604020202020204" pitchFamily="34" charset="0"/>
                <a:cs typeface="Arial" panose="020B0604020202020204" pitchFamily="34" charset="0"/>
              </a:rPr>
              <a:t>e</a:t>
            </a:r>
            <a:r>
              <a:rPr lang="en-US" spc="-10" dirty="0">
                <a:latin typeface="Arial" panose="020B0604020202020204" pitchFamily="34" charset="0"/>
                <a:cs typeface="Arial" panose="020B0604020202020204" pitchFamily="34" charset="0"/>
              </a:rPr>
              <a:t>c</a:t>
            </a:r>
            <a:r>
              <a:rPr lang="en-US" spc="-35" dirty="0">
                <a:latin typeface="Arial" panose="020B0604020202020204" pitchFamily="34" charset="0"/>
                <a:cs typeface="Arial" panose="020B0604020202020204" pitchFamily="34" charset="0"/>
              </a:rPr>
              <a:t>t</a:t>
            </a:r>
            <a:r>
              <a:rPr lang="en-US" spc="-15" dirty="0">
                <a:latin typeface="Arial" panose="020B0604020202020204" pitchFamily="34" charset="0"/>
                <a:cs typeface="Arial" panose="020B0604020202020204" pitchFamily="34" charset="0"/>
              </a:rPr>
              <a:t>ed</a:t>
            </a:r>
            <a:r>
              <a:rPr lang="en-US" spc="-65" dirty="0">
                <a:latin typeface="Arial" panose="020B0604020202020204" pitchFamily="34" charset="0"/>
                <a:cs typeface="Arial" panose="020B0604020202020204" pitchFamily="34" charset="0"/>
              </a:rPr>
              <a:t> </a:t>
            </a:r>
            <a:r>
              <a:rPr lang="en-US" spc="-20" dirty="0">
                <a:latin typeface="Arial" panose="020B0604020202020204" pitchFamily="34" charset="0"/>
                <a:cs typeface="Arial" panose="020B0604020202020204" pitchFamily="34" charset="0"/>
              </a:rPr>
              <a:t>pe</a:t>
            </a:r>
            <a:r>
              <a:rPr lang="en-US" spc="-40" dirty="0">
                <a:latin typeface="Arial" panose="020B0604020202020204" pitchFamily="34" charset="0"/>
                <a:cs typeface="Arial" panose="020B0604020202020204" pitchFamily="34" charset="0"/>
              </a:rPr>
              <a:t>r</a:t>
            </a:r>
            <a:r>
              <a:rPr lang="en-US" spc="-5" dirty="0">
                <a:latin typeface="Arial" panose="020B0604020202020204" pitchFamily="34" charset="0"/>
                <a:cs typeface="Arial" panose="020B0604020202020204" pitchFamily="34" charset="0"/>
              </a:rPr>
              <a:t>son</a:t>
            </a:r>
            <a:r>
              <a:rPr lang="en-US" spc="-10" dirty="0">
                <a:latin typeface="Arial" panose="020B0604020202020204" pitchFamily="34" charset="0"/>
                <a:cs typeface="Arial" panose="020B0604020202020204" pitchFamily="34" charset="0"/>
              </a:rPr>
              <a:t>s;</a:t>
            </a:r>
          </a:p>
          <a:p>
            <a:pPr marL="298450" indent="-285750">
              <a:lnSpc>
                <a:spcPct val="100000"/>
              </a:lnSpc>
              <a:spcBef>
                <a:spcPts val="1200"/>
              </a:spcBef>
              <a:buFont typeface="Arial" panose="020B0604020202020204" pitchFamily="34" charset="0"/>
              <a:buChar char="•"/>
              <a:tabLst>
                <a:tab pos="299720" algn="l"/>
              </a:tabLst>
            </a:pPr>
            <a:r>
              <a:rPr lang="en-US" spc="-5" dirty="0" smtClean="0">
                <a:latin typeface="Arial" panose="020B0604020202020204" pitchFamily="34" charset="0"/>
                <a:cs typeface="Arial" panose="020B0604020202020204" pitchFamily="34" charset="0"/>
              </a:rPr>
              <a:t>Co</a:t>
            </a:r>
            <a:r>
              <a:rPr lang="en-US" spc="-15" dirty="0" smtClean="0">
                <a:latin typeface="Arial" panose="020B0604020202020204" pitchFamily="34" charset="0"/>
                <a:cs typeface="Arial" panose="020B0604020202020204" pitchFamily="34" charset="0"/>
              </a:rPr>
              <a:t>n</a:t>
            </a:r>
            <a:r>
              <a:rPr lang="en-US" spc="-5" dirty="0" smtClean="0">
                <a:latin typeface="Arial" panose="020B0604020202020204" pitchFamily="34" charset="0"/>
                <a:cs typeface="Arial" panose="020B0604020202020204" pitchFamily="34" charset="0"/>
              </a:rPr>
              <a:t>f</a:t>
            </a:r>
            <a:r>
              <a:rPr lang="en-US" dirty="0" smtClean="0">
                <a:latin typeface="Arial" panose="020B0604020202020204" pitchFamily="34" charset="0"/>
                <a:cs typeface="Arial" panose="020B0604020202020204" pitchFamily="34" charset="0"/>
              </a:rPr>
              <a:t>i</a:t>
            </a:r>
            <a:r>
              <a:rPr lang="en-US" spc="-5" dirty="0" smtClean="0">
                <a:latin typeface="Arial" panose="020B0604020202020204" pitchFamily="34" charset="0"/>
                <a:cs typeface="Arial" panose="020B0604020202020204" pitchFamily="34" charset="0"/>
              </a:rPr>
              <a:t>de</a:t>
            </a:r>
            <a:r>
              <a:rPr lang="en-US" spc="-20" dirty="0" smtClean="0">
                <a:latin typeface="Arial" panose="020B0604020202020204" pitchFamily="34" charset="0"/>
                <a:cs typeface="Arial" panose="020B0604020202020204" pitchFamily="34" charset="0"/>
              </a:rPr>
              <a:t>n</a:t>
            </a:r>
            <a:r>
              <a:rPr lang="en-US" dirty="0" smtClean="0">
                <a:latin typeface="Arial" panose="020B0604020202020204" pitchFamily="34" charset="0"/>
                <a:cs typeface="Arial" panose="020B0604020202020204" pitchFamily="34" charset="0"/>
              </a:rPr>
              <a:t>tialiti</a:t>
            </a:r>
            <a:r>
              <a:rPr lang="en-US" spc="-10" dirty="0" smtClean="0">
                <a:latin typeface="Arial" panose="020B0604020202020204" pitchFamily="34" charset="0"/>
                <a:cs typeface="Arial" panose="020B0604020202020204" pitchFamily="34" charset="0"/>
              </a:rPr>
              <a:t>e</a:t>
            </a:r>
            <a:r>
              <a:rPr lang="en-US" dirty="0" smtClean="0">
                <a:latin typeface="Arial" panose="020B0604020202020204" pitchFamily="34" charset="0"/>
                <a:cs typeface="Arial" panose="020B0604020202020204" pitchFamily="34" charset="0"/>
              </a:rPr>
              <a:t>s</a:t>
            </a:r>
            <a:r>
              <a:rPr lang="en-US" spc="-10" dirty="0">
                <a:latin typeface="Arial" panose="020B0604020202020204" pitchFamily="34" charset="0"/>
                <a:cs typeface="Arial" panose="020B0604020202020204" pitchFamily="34" charset="0"/>
              </a:rPr>
              <a:t>:</a:t>
            </a:r>
            <a:r>
              <a:rPr lang="en-US" spc="-95" dirty="0">
                <a:latin typeface="Arial" panose="020B0604020202020204" pitchFamily="34" charset="0"/>
                <a:cs typeface="Arial" panose="020B0604020202020204" pitchFamily="34" charset="0"/>
              </a:rPr>
              <a:t> </a:t>
            </a:r>
            <a:r>
              <a:rPr lang="en-US" spc="-20" dirty="0">
                <a:latin typeface="Arial" panose="020B0604020202020204" pitchFamily="34" charset="0"/>
                <a:cs typeface="Arial" panose="020B0604020202020204" pitchFamily="34" charset="0"/>
              </a:rPr>
              <a:t>Ope</a:t>
            </a:r>
            <a:r>
              <a:rPr lang="en-US" spc="-55" dirty="0">
                <a:latin typeface="Arial" panose="020B0604020202020204" pitchFamily="34" charset="0"/>
                <a:cs typeface="Arial" panose="020B0604020202020204" pitchFamily="34" charset="0"/>
              </a:rPr>
              <a:t>r</a:t>
            </a:r>
            <a:r>
              <a:rPr lang="en-US" spc="-25" dirty="0">
                <a:latin typeface="Arial" panose="020B0604020202020204" pitchFamily="34" charset="0"/>
                <a:cs typeface="Arial" panose="020B0604020202020204" pitchFamily="34" charset="0"/>
              </a:rPr>
              <a:t>a</a:t>
            </a:r>
            <a:r>
              <a:rPr lang="en-US" spc="-35" dirty="0">
                <a:latin typeface="Arial" panose="020B0604020202020204" pitchFamily="34" charset="0"/>
                <a:cs typeface="Arial" panose="020B0604020202020204" pitchFamily="34" charset="0"/>
              </a:rPr>
              <a:t>t</a:t>
            </a:r>
            <a:r>
              <a:rPr lang="en-US" spc="-20" dirty="0">
                <a:latin typeface="Arial" panose="020B0604020202020204" pitchFamily="34" charset="0"/>
                <a:cs typeface="Arial" panose="020B0604020202020204" pitchFamily="34" charset="0"/>
              </a:rPr>
              <a:t>o</a:t>
            </a:r>
            <a:r>
              <a:rPr lang="en-US" spc="-10" dirty="0">
                <a:latin typeface="Arial" panose="020B0604020202020204" pitchFamily="34" charset="0"/>
                <a:cs typeface="Arial" panose="020B0604020202020204" pitchFamily="34" charset="0"/>
              </a:rPr>
              <a:t>r</a:t>
            </a:r>
            <a:r>
              <a:rPr lang="en-US" spc="-60" dirty="0">
                <a:latin typeface="Arial" panose="020B0604020202020204" pitchFamily="34" charset="0"/>
                <a:cs typeface="Arial" panose="020B0604020202020204" pitchFamily="34" charset="0"/>
              </a:rPr>
              <a:t> </a:t>
            </a:r>
            <a:r>
              <a:rPr lang="en-US" spc="-5" dirty="0">
                <a:latin typeface="Arial" panose="020B0604020202020204" pitchFamily="34" charset="0"/>
                <a:cs typeface="Arial" panose="020B0604020202020204" pitchFamily="34" charset="0"/>
              </a:rPr>
              <a:t>F</a:t>
            </a:r>
            <a:r>
              <a:rPr lang="en-US" dirty="0">
                <a:latin typeface="Arial" panose="020B0604020202020204" pitchFamily="34" charset="0"/>
                <a:cs typeface="Arial" panose="020B0604020202020204" pitchFamily="34" charset="0"/>
              </a:rPr>
              <a:t>il</a:t>
            </a:r>
            <a:r>
              <a:rPr lang="en-US" spc="-10" dirty="0">
                <a:latin typeface="Arial" panose="020B0604020202020204" pitchFamily="34" charset="0"/>
                <a:cs typeface="Arial" panose="020B0604020202020204" pitchFamily="34" charset="0"/>
              </a:rPr>
              <a:t>e</a:t>
            </a:r>
            <a:r>
              <a:rPr lang="en-US" dirty="0">
                <a:latin typeface="Arial" panose="020B0604020202020204" pitchFamily="34" charset="0"/>
                <a:cs typeface="Arial" panose="020B0604020202020204" pitchFamily="34" charset="0"/>
              </a:rPr>
              <a:t>s</a:t>
            </a:r>
            <a:r>
              <a:rPr lang="en-US" spc="-75"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and</a:t>
            </a:r>
            <a:r>
              <a:rPr lang="en-US" spc="-6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manu</a:t>
            </a:r>
            <a:r>
              <a:rPr lang="en-US" spc="-50" dirty="0">
                <a:latin typeface="Arial" panose="020B0604020202020204" pitchFamily="34" charset="0"/>
                <a:cs typeface="Arial" panose="020B0604020202020204" pitchFamily="34" charset="0"/>
              </a:rPr>
              <a:t>f</a:t>
            </a:r>
            <a:r>
              <a:rPr lang="en-US" spc="-15" dirty="0">
                <a:latin typeface="Arial" panose="020B0604020202020204" pitchFamily="34" charset="0"/>
                <a:cs typeface="Arial" panose="020B0604020202020204" pitchFamily="34" charset="0"/>
              </a:rPr>
              <a:t>a</a:t>
            </a:r>
            <a:r>
              <a:rPr lang="en-US" spc="-10" dirty="0">
                <a:latin typeface="Arial" panose="020B0604020202020204" pitchFamily="34" charset="0"/>
                <a:cs typeface="Arial" panose="020B0604020202020204" pitchFamily="34" charset="0"/>
              </a:rPr>
              <a:t>c</a:t>
            </a:r>
            <a:r>
              <a:rPr lang="en-US" dirty="0">
                <a:latin typeface="Arial" panose="020B0604020202020204" pitchFamily="34" charset="0"/>
                <a:cs typeface="Arial" panose="020B0604020202020204" pitchFamily="34" charset="0"/>
              </a:rPr>
              <a:t>turi</a:t>
            </a:r>
            <a:r>
              <a:rPr lang="en-US" spc="-5" dirty="0">
                <a:latin typeface="Arial" panose="020B0604020202020204" pitchFamily="34" charset="0"/>
                <a:cs typeface="Arial" panose="020B0604020202020204" pitchFamily="34" charset="0"/>
              </a:rPr>
              <a:t>n</a:t>
            </a:r>
            <a:r>
              <a:rPr lang="en-US" dirty="0">
                <a:latin typeface="Arial" panose="020B0604020202020204" pitchFamily="34" charset="0"/>
                <a:cs typeface="Arial" panose="020B0604020202020204" pitchFamily="34" charset="0"/>
              </a:rPr>
              <a:t>g</a:t>
            </a:r>
            <a:r>
              <a:rPr lang="en-US" spc="-80" dirty="0">
                <a:latin typeface="Arial" panose="020B0604020202020204" pitchFamily="34" charset="0"/>
                <a:cs typeface="Arial" panose="020B0604020202020204" pitchFamily="34" charset="0"/>
              </a:rPr>
              <a:t> </a:t>
            </a:r>
            <a:r>
              <a:rPr lang="en-US" spc="-5" dirty="0">
                <a:latin typeface="Arial" panose="020B0604020202020204" pitchFamily="34" charset="0"/>
                <a:cs typeface="Arial" panose="020B0604020202020204" pitchFamily="34" charset="0"/>
              </a:rPr>
              <a:t>p</a:t>
            </a:r>
            <a:r>
              <a:rPr lang="en-US" spc="-35" dirty="0">
                <a:latin typeface="Arial" panose="020B0604020202020204" pitchFamily="34" charset="0"/>
                <a:cs typeface="Arial" panose="020B0604020202020204" pitchFamily="34" charset="0"/>
              </a:rPr>
              <a:t>r</a:t>
            </a:r>
            <a:r>
              <a:rPr lang="en-US" spc="-20" dirty="0">
                <a:latin typeface="Arial" panose="020B0604020202020204" pitchFamily="34" charset="0"/>
                <a:cs typeface="Arial" panose="020B0604020202020204" pitchFamily="34" charset="0"/>
              </a:rPr>
              <a:t>ocesse</a:t>
            </a:r>
            <a:r>
              <a:rPr lang="en-US" spc="-5" dirty="0">
                <a:latin typeface="Arial" panose="020B0604020202020204" pitchFamily="34" charset="0"/>
                <a:cs typeface="Arial" panose="020B0604020202020204" pitchFamily="34" charset="0"/>
              </a:rPr>
              <a:t>s</a:t>
            </a:r>
            <a:r>
              <a:rPr lang="en-US" spc="-10"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298450" marR="5080" indent="-285750">
              <a:lnSpc>
                <a:spcPct val="100000"/>
              </a:lnSpc>
              <a:spcBef>
                <a:spcPts val="1200"/>
              </a:spcBef>
              <a:buFont typeface="Arial" panose="020B0604020202020204" pitchFamily="34" charset="0"/>
              <a:buChar char="•"/>
              <a:tabLst>
                <a:tab pos="299720" algn="l"/>
              </a:tabLst>
            </a:pPr>
            <a:r>
              <a:rPr lang="en-US" dirty="0" smtClean="0">
                <a:latin typeface="Arial" panose="020B0604020202020204" pitchFamily="34" charset="0"/>
                <a:cs typeface="Arial" panose="020B0604020202020204" pitchFamily="34" charset="0"/>
              </a:rPr>
              <a:t>Un</a:t>
            </a:r>
            <a:r>
              <a:rPr lang="en-US" spc="-10" dirty="0" smtClean="0">
                <a:latin typeface="Arial" panose="020B0604020202020204" pitchFamily="34" charset="0"/>
                <a:cs typeface="Arial" panose="020B0604020202020204" pitchFamily="34" charset="0"/>
              </a:rPr>
              <a:t>s</a:t>
            </a:r>
            <a:r>
              <a:rPr lang="en-US" spc="-15" dirty="0" smtClean="0">
                <a:latin typeface="Arial" panose="020B0604020202020204" pitchFamily="34" charset="0"/>
                <a:cs typeface="Arial" panose="020B0604020202020204" pitchFamily="34" charset="0"/>
              </a:rPr>
              <a:t>ch</a:t>
            </a:r>
            <a:r>
              <a:rPr lang="en-US" spc="-10" dirty="0" smtClean="0">
                <a:latin typeface="Arial" panose="020B0604020202020204" pitchFamily="34" charset="0"/>
                <a:cs typeface="Arial" panose="020B0604020202020204" pitchFamily="34" charset="0"/>
              </a:rPr>
              <a:t>e</a:t>
            </a:r>
            <a:r>
              <a:rPr lang="en-US" spc="-5" dirty="0" smtClean="0">
                <a:latin typeface="Arial" panose="020B0604020202020204" pitchFamily="34" charset="0"/>
                <a:cs typeface="Arial" panose="020B0604020202020204" pitchFamily="34" charset="0"/>
              </a:rPr>
              <a:t>du</a:t>
            </a:r>
            <a:r>
              <a:rPr lang="en-US" dirty="0" smtClean="0">
                <a:latin typeface="Arial" panose="020B0604020202020204" pitchFamily="34" charset="0"/>
                <a:cs typeface="Arial" panose="020B0604020202020204" pitchFamily="34" charset="0"/>
              </a:rPr>
              <a:t>l</a:t>
            </a:r>
            <a:r>
              <a:rPr lang="en-US" spc="-15" dirty="0" smtClean="0">
                <a:latin typeface="Arial" panose="020B0604020202020204" pitchFamily="34" charset="0"/>
                <a:cs typeface="Arial" panose="020B0604020202020204" pitchFamily="34" charset="0"/>
              </a:rPr>
              <a:t>ed</a:t>
            </a:r>
            <a:r>
              <a:rPr lang="en-US" spc="295"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In</a:t>
            </a:r>
            <a:r>
              <a:rPr lang="en-US" spc="-10" dirty="0">
                <a:latin typeface="Arial" panose="020B0604020202020204" pitchFamily="34" charset="0"/>
                <a:cs typeface="Arial" panose="020B0604020202020204" pitchFamily="34" charset="0"/>
              </a:rPr>
              <a:t>s</a:t>
            </a:r>
            <a:r>
              <a:rPr lang="en-US" spc="-20" dirty="0">
                <a:latin typeface="Arial" panose="020B0604020202020204" pitchFamily="34" charset="0"/>
                <a:cs typeface="Arial" panose="020B0604020202020204" pitchFamily="34" charset="0"/>
              </a:rPr>
              <a:t>pe</a:t>
            </a:r>
            <a:r>
              <a:rPr lang="en-US" spc="-10" dirty="0">
                <a:latin typeface="Arial" panose="020B0604020202020204" pitchFamily="34" charset="0"/>
                <a:cs typeface="Arial" panose="020B0604020202020204" pitchFamily="34" charset="0"/>
              </a:rPr>
              <a:t>c</a:t>
            </a:r>
            <a:r>
              <a:rPr lang="en-US" dirty="0">
                <a:latin typeface="Arial" panose="020B0604020202020204" pitchFamily="34" charset="0"/>
                <a:cs typeface="Arial" panose="020B0604020202020204" pitchFamily="34" charset="0"/>
              </a:rPr>
              <a:t>ti</a:t>
            </a:r>
            <a:r>
              <a:rPr lang="en-US" spc="-5" dirty="0">
                <a:latin typeface="Arial" panose="020B0604020202020204" pitchFamily="34" charset="0"/>
                <a:cs typeface="Arial" panose="020B0604020202020204" pitchFamily="34" charset="0"/>
              </a:rPr>
              <a:t>on</a:t>
            </a:r>
            <a:r>
              <a:rPr lang="en-US" dirty="0">
                <a:latin typeface="Arial" panose="020B0604020202020204" pitchFamily="34" charset="0"/>
                <a:cs typeface="Arial" panose="020B0604020202020204" pitchFamily="34" charset="0"/>
              </a:rPr>
              <a:t>s</a:t>
            </a:r>
            <a:r>
              <a:rPr lang="en-US" spc="285" dirty="0">
                <a:latin typeface="Arial" panose="020B0604020202020204" pitchFamily="34" charset="0"/>
                <a:cs typeface="Arial" panose="020B0604020202020204" pitchFamily="34" charset="0"/>
              </a:rPr>
              <a:t> </a:t>
            </a:r>
            <a:r>
              <a:rPr lang="en-US" spc="-10" dirty="0">
                <a:latin typeface="Arial" panose="020B0604020202020204" pitchFamily="34" charset="0"/>
                <a:cs typeface="Arial" panose="020B0604020202020204" pitchFamily="34" charset="0"/>
              </a:rPr>
              <a:t>o</a:t>
            </a:r>
            <a:r>
              <a:rPr lang="en-US" dirty="0">
                <a:latin typeface="Arial" panose="020B0604020202020204" pitchFamily="34" charset="0"/>
                <a:cs typeface="Arial" panose="020B0604020202020204" pitchFamily="34" charset="0"/>
              </a:rPr>
              <a:t>f</a:t>
            </a:r>
            <a:r>
              <a:rPr lang="en-US" spc="285" dirty="0">
                <a:latin typeface="Arial" panose="020B0604020202020204" pitchFamily="34" charset="0"/>
                <a:cs typeface="Arial" panose="020B0604020202020204" pitchFamily="34" charset="0"/>
              </a:rPr>
              <a:t> </a:t>
            </a:r>
            <a:r>
              <a:rPr lang="en-US" spc="-15" dirty="0">
                <a:latin typeface="Arial" panose="020B0604020202020204" pitchFamily="34" charset="0"/>
                <a:cs typeface="Arial" panose="020B0604020202020204" pitchFamily="34" charset="0"/>
              </a:rPr>
              <a:t>the</a:t>
            </a:r>
            <a:r>
              <a:rPr lang="en-US" spc="290" dirty="0">
                <a:latin typeface="Arial" panose="020B0604020202020204" pitchFamily="34" charset="0"/>
                <a:cs typeface="Arial" panose="020B0604020202020204" pitchFamily="34" charset="0"/>
              </a:rPr>
              <a:t> </a:t>
            </a:r>
            <a:r>
              <a:rPr lang="en-US" spc="-20" dirty="0">
                <a:latin typeface="Arial" panose="020B0604020202020204" pitchFamily="34" charset="0"/>
                <a:cs typeface="Arial" panose="020B0604020202020204" pitchFamily="34" charset="0"/>
              </a:rPr>
              <a:t>am</a:t>
            </a:r>
            <a:r>
              <a:rPr lang="en-US" spc="-10" dirty="0">
                <a:latin typeface="Arial" panose="020B0604020202020204" pitchFamily="34" charset="0"/>
                <a:cs typeface="Arial" panose="020B0604020202020204" pitchFamily="34" charset="0"/>
              </a:rPr>
              <a:t>e</a:t>
            </a:r>
            <a:r>
              <a:rPr lang="en-US" spc="-5" dirty="0">
                <a:latin typeface="Arial" panose="020B0604020202020204" pitchFamily="34" charset="0"/>
                <a:cs typeface="Arial" panose="020B0604020202020204" pitchFamily="34" charset="0"/>
              </a:rPr>
              <a:t>n</a:t>
            </a:r>
            <a:r>
              <a:rPr lang="en-US" dirty="0">
                <a:latin typeface="Arial" panose="020B0604020202020204" pitchFamily="34" charset="0"/>
                <a:cs typeface="Arial" panose="020B0604020202020204" pitchFamily="34" charset="0"/>
              </a:rPr>
              <a:t>iti</a:t>
            </a:r>
            <a:r>
              <a:rPr lang="en-US" spc="-15" dirty="0">
                <a:latin typeface="Arial" panose="020B0604020202020204" pitchFamily="34" charset="0"/>
                <a:cs typeface="Arial" panose="020B0604020202020204" pitchFamily="34" charset="0"/>
              </a:rPr>
              <a:t>es</a:t>
            </a:r>
            <a:r>
              <a:rPr lang="en-US" spc="290" dirty="0">
                <a:latin typeface="Arial" panose="020B0604020202020204" pitchFamily="34" charset="0"/>
                <a:cs typeface="Arial" panose="020B0604020202020204" pitchFamily="34" charset="0"/>
              </a:rPr>
              <a:t> </a:t>
            </a:r>
            <a:r>
              <a:rPr lang="en-US" spc="-15" dirty="0">
                <a:latin typeface="Arial" panose="020B0604020202020204" pitchFamily="34" charset="0"/>
                <a:cs typeface="Arial" panose="020B0604020202020204" pitchFamily="34" charset="0"/>
              </a:rPr>
              <a:t>b</a:t>
            </a:r>
            <a:r>
              <a:rPr lang="en-US" dirty="0">
                <a:latin typeface="Arial" panose="020B0604020202020204" pitchFamily="34" charset="0"/>
                <a:cs typeface="Arial" panose="020B0604020202020204" pitchFamily="34" charset="0"/>
              </a:rPr>
              <a:t>y</a:t>
            </a:r>
            <a:r>
              <a:rPr lang="en-US" spc="280" dirty="0">
                <a:latin typeface="Arial" panose="020B0604020202020204" pitchFamily="34" charset="0"/>
                <a:cs typeface="Arial" panose="020B0604020202020204" pitchFamily="34" charset="0"/>
              </a:rPr>
              <a:t> </a:t>
            </a:r>
            <a:r>
              <a:rPr lang="en-US" spc="-15" dirty="0">
                <a:latin typeface="Arial" panose="020B0604020202020204" pitchFamily="34" charset="0"/>
                <a:cs typeface="Arial" panose="020B0604020202020204" pitchFamily="34" charset="0"/>
              </a:rPr>
              <a:t>the</a:t>
            </a:r>
            <a:r>
              <a:rPr lang="en-US" spc="290" dirty="0">
                <a:latin typeface="Arial" panose="020B0604020202020204" pitchFamily="34" charset="0"/>
                <a:cs typeface="Arial" panose="020B0604020202020204" pitchFamily="34" charset="0"/>
              </a:rPr>
              <a:t> </a:t>
            </a:r>
            <a:r>
              <a:rPr lang="en-US" spc="-35" dirty="0">
                <a:latin typeface="Arial" panose="020B0604020202020204" pitchFamily="34" charset="0"/>
                <a:cs typeface="Arial" panose="020B0604020202020204" pitchFamily="34" charset="0"/>
              </a:rPr>
              <a:t>c</a:t>
            </a:r>
            <a:r>
              <a:rPr lang="en-US" spc="-5" dirty="0">
                <a:latin typeface="Arial" panose="020B0604020202020204" pitchFamily="34" charset="0"/>
                <a:cs typeface="Arial" panose="020B0604020202020204" pitchFamily="34" charset="0"/>
              </a:rPr>
              <a:t>omp</a:t>
            </a:r>
            <a:r>
              <a:rPr lang="en-US" spc="-20" dirty="0">
                <a:latin typeface="Arial" panose="020B0604020202020204" pitchFamily="34" charset="0"/>
                <a:cs typeface="Arial" panose="020B0604020202020204" pitchFamily="34" charset="0"/>
              </a:rPr>
              <a:t>e</a:t>
            </a:r>
            <a:r>
              <a:rPr lang="en-US" spc="-35" dirty="0">
                <a:latin typeface="Arial" panose="020B0604020202020204" pitchFamily="34" charset="0"/>
                <a:cs typeface="Arial" panose="020B0604020202020204" pitchFamily="34" charset="0"/>
              </a:rPr>
              <a:t>t</a:t>
            </a:r>
            <a:r>
              <a:rPr lang="en-US" spc="-15" dirty="0">
                <a:latin typeface="Arial" panose="020B0604020202020204" pitchFamily="34" charset="0"/>
                <a:cs typeface="Arial" panose="020B0604020202020204" pitchFamily="34" charset="0"/>
              </a:rPr>
              <a:t>e</a:t>
            </a:r>
            <a:r>
              <a:rPr lang="en-US" spc="-40" dirty="0">
                <a:latin typeface="Arial" panose="020B0604020202020204" pitchFamily="34" charset="0"/>
                <a:cs typeface="Arial" panose="020B0604020202020204" pitchFamily="34" charset="0"/>
              </a:rPr>
              <a:t>n</a:t>
            </a:r>
            <a:r>
              <a:rPr lang="en-US" spc="-10" dirty="0">
                <a:latin typeface="Arial" panose="020B0604020202020204" pitchFamily="34" charset="0"/>
                <a:cs typeface="Arial" panose="020B0604020202020204" pitchFamily="34" charset="0"/>
              </a:rPr>
              <a:t>t </a:t>
            </a:r>
            <a:r>
              <a:rPr lang="en-US" dirty="0">
                <a:latin typeface="Arial" panose="020B0604020202020204" pitchFamily="34" charset="0"/>
                <a:cs typeface="Arial" panose="020B0604020202020204" pitchFamily="34" charset="0"/>
              </a:rPr>
              <a:t>author</a:t>
            </a:r>
            <a:r>
              <a:rPr lang="en-US" spc="-5" dirty="0">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ti</a:t>
            </a:r>
            <a:r>
              <a:rPr lang="en-US" spc="-15" dirty="0">
                <a:latin typeface="Arial" panose="020B0604020202020204" pitchFamily="34" charset="0"/>
                <a:cs typeface="Arial" panose="020B0604020202020204" pitchFamily="34" charset="0"/>
              </a:rPr>
              <a:t>es</a:t>
            </a:r>
            <a:r>
              <a:rPr lang="en-US" dirty="0">
                <a:latin typeface="Arial" panose="020B0604020202020204" pitchFamily="34" charset="0"/>
                <a:cs typeface="Arial" panose="020B0604020202020204" pitchFamily="34" charset="0"/>
              </a:rPr>
              <a:t>.</a:t>
            </a:r>
          </a:p>
          <a:p>
            <a:pPr marL="370840" lvl="1" indent="-287020">
              <a:lnSpc>
                <a:spcPct val="100000"/>
              </a:lnSpc>
              <a:buFont typeface="Arial"/>
              <a:buChar char="•"/>
              <a:tabLst>
                <a:tab pos="370840" algn="l"/>
              </a:tabLst>
            </a:pPr>
            <a:endParaRPr lang="fr-FR" spc="-5" dirty="0" smtClean="0">
              <a:latin typeface="Arial" panose="020B0604020202020204" pitchFamily="34" charset="0"/>
              <a:cs typeface="Arial" panose="020B0604020202020204" pitchFamily="34" charset="0"/>
            </a:endParaRPr>
          </a:p>
          <a:p>
            <a:pPr marL="370840" lvl="1" indent="-287020">
              <a:lnSpc>
                <a:spcPct val="100000"/>
              </a:lnSpc>
              <a:buFont typeface="Arial"/>
              <a:buChar char="•"/>
              <a:tabLst>
                <a:tab pos="370840" algn="l"/>
              </a:tabLst>
            </a:pPr>
            <a:endParaRPr lang="fr-FR" sz="2400" spc="-5" dirty="0">
              <a:latin typeface="Arial" panose="020B0604020202020204" pitchFamily="34" charset="0"/>
              <a:cs typeface="Arial" panose="020B0604020202020204" pitchFamily="34" charset="0"/>
            </a:endParaRPr>
          </a:p>
          <a:p>
            <a:pPr marL="370840" lvl="1" indent="-287020">
              <a:lnSpc>
                <a:spcPct val="100000"/>
              </a:lnSpc>
              <a:buFont typeface="Arial"/>
              <a:buChar char="•"/>
              <a:tabLst>
                <a:tab pos="370840" algn="l"/>
              </a:tabLst>
            </a:pPr>
            <a:endParaRP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13878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à coins arrondis 13"/>
          <p:cNvSpPr/>
          <p:nvPr/>
        </p:nvSpPr>
        <p:spPr>
          <a:xfrm>
            <a:off x="0" y="0"/>
            <a:ext cx="9144000" cy="468000"/>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latin typeface="MV Boli" pitchFamily="2" charset="0"/>
                <a:cs typeface="MV Boli" pitchFamily="2" charset="0"/>
              </a:rPr>
              <a:t>  </a:t>
            </a:r>
            <a:endParaRPr lang="fr-FR" sz="2400" b="1" dirty="0">
              <a:latin typeface="MV Boli" pitchFamily="2" charset="0"/>
              <a:cs typeface="MV Boli" pitchFamily="2" charset="0"/>
            </a:endParaRPr>
          </a:p>
        </p:txBody>
      </p:sp>
      <p:sp>
        <p:nvSpPr>
          <p:cNvPr id="7" name="object 57"/>
          <p:cNvSpPr/>
          <p:nvPr/>
        </p:nvSpPr>
        <p:spPr>
          <a:xfrm>
            <a:off x="238794" y="48047"/>
            <a:ext cx="590550" cy="428625"/>
          </a:xfrm>
          <a:prstGeom prst="rect">
            <a:avLst/>
          </a:prstGeom>
          <a:blipFill>
            <a:blip r:embed="rId3" cstate="print"/>
            <a:stretch>
              <a:fillRect/>
            </a:stretch>
          </a:blipFill>
        </p:spPr>
        <p:txBody>
          <a:bodyPr wrap="square" lIns="0" tIns="0" rIns="0" bIns="0" rtlCol="0"/>
          <a:lstStyle/>
          <a:p>
            <a:endParaRPr/>
          </a:p>
        </p:txBody>
      </p:sp>
      <p:sp>
        <p:nvSpPr>
          <p:cNvPr id="3" name="ZoneTexte 2"/>
          <p:cNvSpPr txBox="1"/>
          <p:nvPr/>
        </p:nvSpPr>
        <p:spPr>
          <a:xfrm>
            <a:off x="971600" y="749"/>
            <a:ext cx="7704856" cy="52322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Risk Management in Algeria</a:t>
            </a:r>
          </a:p>
        </p:txBody>
      </p:sp>
      <p:sp>
        <p:nvSpPr>
          <p:cNvPr id="9" name="object 2"/>
          <p:cNvSpPr txBox="1"/>
          <p:nvPr/>
        </p:nvSpPr>
        <p:spPr>
          <a:xfrm>
            <a:off x="534069" y="1124744"/>
            <a:ext cx="7755255" cy="4985980"/>
          </a:xfrm>
          <a:prstGeom prst="rect">
            <a:avLst/>
          </a:prstGeom>
        </p:spPr>
        <p:txBody>
          <a:bodyPr vert="horz" wrap="square" lIns="0" tIns="0" rIns="0" bIns="0" rtlCol="0">
            <a:spAutoFit/>
          </a:bodyPr>
          <a:lstStyle/>
          <a:p>
            <a:pPr marL="12700" marR="5080" algn="just"/>
            <a:r>
              <a:rPr spc="-5" dirty="0">
                <a:latin typeface="Arial" panose="020B0604020202020204" pitchFamily="34" charset="0"/>
                <a:cs typeface="Arial" panose="020B0604020202020204" pitchFamily="34" charset="0"/>
              </a:rPr>
              <a:t>Th</a:t>
            </a:r>
            <a:r>
              <a:rPr dirty="0">
                <a:latin typeface="Arial" panose="020B0604020202020204" pitchFamily="34" charset="0"/>
                <a:cs typeface="Arial" panose="020B0604020202020204" pitchFamily="34" charset="0"/>
              </a:rPr>
              <a:t>e</a:t>
            </a:r>
            <a:r>
              <a:rPr spc="-75"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w</a:t>
            </a:r>
            <a:r>
              <a:rPr spc="-10" dirty="0">
                <a:latin typeface="Arial" panose="020B0604020202020204" pitchFamily="34" charset="0"/>
                <a:cs typeface="Arial" panose="020B0604020202020204" pitchFamily="34" charset="0"/>
              </a:rPr>
              <a:t>i</a:t>
            </a:r>
            <a:r>
              <a:rPr dirty="0">
                <a:latin typeface="Arial" panose="020B0604020202020204" pitchFamily="34" charset="0"/>
                <a:cs typeface="Arial" panose="020B0604020202020204" pitchFamily="34" charset="0"/>
              </a:rPr>
              <a:t>ll</a:t>
            </a:r>
            <a:r>
              <a:rPr spc="-85"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o</a:t>
            </a:r>
            <a:r>
              <a:rPr dirty="0">
                <a:latin typeface="Arial" panose="020B0604020202020204" pitchFamily="34" charset="0"/>
                <a:cs typeface="Arial" panose="020B0604020202020204" pitchFamily="34" charset="0"/>
              </a:rPr>
              <a:t>f</a:t>
            </a:r>
            <a:r>
              <a:rPr spc="-80" dirty="0">
                <a:latin typeface="Arial" panose="020B0604020202020204" pitchFamily="34" charset="0"/>
                <a:cs typeface="Arial" panose="020B0604020202020204" pitchFamily="34" charset="0"/>
              </a:rPr>
              <a:t> </a:t>
            </a:r>
            <a:r>
              <a:rPr spc="-15" dirty="0">
                <a:latin typeface="Arial" panose="020B0604020202020204" pitchFamily="34" charset="0"/>
                <a:cs typeface="Arial" panose="020B0604020202020204" pitchFamily="34" charset="0"/>
              </a:rPr>
              <a:t>A</a:t>
            </a:r>
            <a:r>
              <a:rPr dirty="0">
                <a:latin typeface="Arial" panose="020B0604020202020204" pitchFamily="34" charset="0"/>
                <a:cs typeface="Arial" panose="020B0604020202020204" pitchFamily="34" charset="0"/>
              </a:rPr>
              <a:t>l</a:t>
            </a:r>
            <a:r>
              <a:rPr spc="-25" dirty="0">
                <a:latin typeface="Arial" panose="020B0604020202020204" pitchFamily="34" charset="0"/>
                <a:cs typeface="Arial" panose="020B0604020202020204" pitchFamily="34" charset="0"/>
              </a:rPr>
              <a:t>g</a:t>
            </a:r>
            <a:r>
              <a:rPr dirty="0">
                <a:latin typeface="Arial" panose="020B0604020202020204" pitchFamily="34" charset="0"/>
                <a:cs typeface="Arial" panose="020B0604020202020204" pitchFamily="34" charset="0"/>
              </a:rPr>
              <a:t>eria</a:t>
            </a:r>
            <a:r>
              <a:rPr spc="-80"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in</a:t>
            </a:r>
            <a:r>
              <a:rPr spc="-80"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the</a:t>
            </a:r>
            <a:r>
              <a:rPr spc="-80"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p</a:t>
            </a:r>
            <a:r>
              <a:rPr spc="-35" dirty="0">
                <a:latin typeface="Arial" panose="020B0604020202020204" pitchFamily="34" charset="0"/>
                <a:cs typeface="Arial" panose="020B0604020202020204" pitchFamily="34" charset="0"/>
              </a:rPr>
              <a:t>r</a:t>
            </a:r>
            <a:r>
              <a:rPr spc="-15" dirty="0">
                <a:latin typeface="Arial" panose="020B0604020202020204" pitchFamily="34" charset="0"/>
                <a:cs typeface="Arial" panose="020B0604020202020204" pitchFamily="34" charset="0"/>
              </a:rPr>
              <a:t>e</a:t>
            </a:r>
            <a:r>
              <a:rPr spc="-35" dirty="0">
                <a:latin typeface="Arial" panose="020B0604020202020204" pitchFamily="34" charset="0"/>
                <a:cs typeface="Arial" panose="020B0604020202020204" pitchFamily="34" charset="0"/>
              </a:rPr>
              <a:t>v</a:t>
            </a:r>
            <a:r>
              <a:rPr dirty="0">
                <a:latin typeface="Arial" panose="020B0604020202020204" pitchFamily="34" charset="0"/>
                <a:cs typeface="Arial" panose="020B0604020202020204" pitchFamily="34" charset="0"/>
              </a:rPr>
              <a:t>e</a:t>
            </a:r>
            <a:r>
              <a:rPr spc="-30" dirty="0">
                <a:latin typeface="Arial" panose="020B0604020202020204" pitchFamily="34" charset="0"/>
                <a:cs typeface="Arial" panose="020B0604020202020204" pitchFamily="34" charset="0"/>
              </a:rPr>
              <a:t>n</a:t>
            </a:r>
            <a:r>
              <a:rPr dirty="0">
                <a:latin typeface="Arial" panose="020B0604020202020204" pitchFamily="34" charset="0"/>
                <a:cs typeface="Arial" panose="020B0604020202020204" pitchFamily="34" charset="0"/>
              </a:rPr>
              <a:t>t</a:t>
            </a:r>
            <a:r>
              <a:rPr spc="-10" dirty="0">
                <a:latin typeface="Arial" panose="020B0604020202020204" pitchFamily="34" charset="0"/>
                <a:cs typeface="Arial" panose="020B0604020202020204" pitchFamily="34" charset="0"/>
              </a:rPr>
              <a:t>i</a:t>
            </a:r>
            <a:r>
              <a:rPr spc="-5" dirty="0">
                <a:latin typeface="Arial" panose="020B0604020202020204" pitchFamily="34" charset="0"/>
                <a:cs typeface="Arial" panose="020B0604020202020204" pitchFamily="34" charset="0"/>
              </a:rPr>
              <a:t>o</a:t>
            </a:r>
            <a:r>
              <a:rPr dirty="0">
                <a:latin typeface="Arial" panose="020B0604020202020204" pitchFamily="34" charset="0"/>
                <a:cs typeface="Arial" panose="020B0604020202020204" pitchFamily="34" charset="0"/>
              </a:rPr>
              <a:t>n</a:t>
            </a:r>
            <a:r>
              <a:rPr spc="-80"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o</a:t>
            </a:r>
            <a:r>
              <a:rPr dirty="0">
                <a:latin typeface="Arial" panose="020B0604020202020204" pitchFamily="34" charset="0"/>
                <a:cs typeface="Arial" panose="020B0604020202020204" pitchFamily="34" charset="0"/>
              </a:rPr>
              <a:t>f</a:t>
            </a:r>
            <a:r>
              <a:rPr spc="-80"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n</a:t>
            </a:r>
            <a:r>
              <a:rPr spc="-25" dirty="0">
                <a:latin typeface="Arial" panose="020B0604020202020204" pitchFamily="34" charset="0"/>
                <a:cs typeface="Arial" panose="020B0604020202020204" pitchFamily="34" charset="0"/>
              </a:rPr>
              <a:t>a</a:t>
            </a:r>
            <a:r>
              <a:rPr dirty="0">
                <a:latin typeface="Arial" panose="020B0604020202020204" pitchFamily="34" charset="0"/>
                <a:cs typeface="Arial" panose="020B0604020202020204" pitchFamily="34" charset="0"/>
              </a:rPr>
              <a:t>tu</a:t>
            </a:r>
            <a:r>
              <a:rPr spc="-75" dirty="0">
                <a:latin typeface="Arial" panose="020B0604020202020204" pitchFamily="34" charset="0"/>
                <a:cs typeface="Arial" panose="020B0604020202020204" pitchFamily="34" charset="0"/>
              </a:rPr>
              <a:t>r</a:t>
            </a:r>
            <a:r>
              <a:rPr dirty="0">
                <a:latin typeface="Arial" panose="020B0604020202020204" pitchFamily="34" charset="0"/>
                <a:cs typeface="Arial" panose="020B0604020202020204" pitchFamily="34" charset="0"/>
              </a:rPr>
              <a:t>al and</a:t>
            </a:r>
            <a:r>
              <a:rPr spc="-80" dirty="0">
                <a:latin typeface="Arial" panose="020B0604020202020204" pitchFamily="34" charset="0"/>
                <a:cs typeface="Arial" panose="020B0604020202020204" pitchFamily="34" charset="0"/>
              </a:rPr>
              <a:t> </a:t>
            </a:r>
            <a:r>
              <a:rPr spc="-40" dirty="0">
                <a:latin typeface="Arial" panose="020B0604020202020204" pitchFamily="34" charset="0"/>
                <a:cs typeface="Arial" panose="020B0604020202020204" pitchFamily="34" charset="0"/>
              </a:rPr>
              <a:t>t</a:t>
            </a:r>
            <a:r>
              <a:rPr dirty="0">
                <a:latin typeface="Arial" panose="020B0604020202020204" pitchFamily="34" charset="0"/>
                <a:cs typeface="Arial" panose="020B0604020202020204" pitchFamily="34" charset="0"/>
              </a:rPr>
              <a:t>echno</a:t>
            </a:r>
            <a:r>
              <a:rPr spc="-10" dirty="0">
                <a:latin typeface="Arial" panose="020B0604020202020204" pitchFamily="34" charset="0"/>
                <a:cs typeface="Arial" panose="020B0604020202020204" pitchFamily="34" charset="0"/>
              </a:rPr>
              <a:t>l</a:t>
            </a:r>
            <a:r>
              <a:rPr spc="-5" dirty="0">
                <a:latin typeface="Arial" panose="020B0604020202020204" pitchFamily="34" charset="0"/>
                <a:cs typeface="Arial" panose="020B0604020202020204" pitchFamily="34" charset="0"/>
              </a:rPr>
              <a:t>og</a:t>
            </a:r>
            <a:r>
              <a:rPr dirty="0">
                <a:latin typeface="Arial" panose="020B0604020202020204" pitchFamily="34" charset="0"/>
                <a:cs typeface="Arial" panose="020B0604020202020204" pitchFamily="34" charset="0"/>
              </a:rPr>
              <a:t>i</a:t>
            </a:r>
            <a:r>
              <a:rPr spc="-30" dirty="0">
                <a:latin typeface="Arial" panose="020B0604020202020204" pitchFamily="34" charset="0"/>
                <a:cs typeface="Arial" panose="020B0604020202020204" pitchFamily="34" charset="0"/>
              </a:rPr>
              <a:t>c</a:t>
            </a:r>
            <a:r>
              <a:rPr dirty="0">
                <a:latin typeface="Arial" panose="020B0604020202020204" pitchFamily="34" charset="0"/>
                <a:cs typeface="Arial" panose="020B0604020202020204" pitchFamily="34" charset="0"/>
              </a:rPr>
              <a:t>al</a:t>
            </a:r>
            <a:r>
              <a:rPr spc="-75"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ri</a:t>
            </a:r>
            <a:r>
              <a:rPr spc="-5" dirty="0">
                <a:latin typeface="Arial" panose="020B0604020202020204" pitchFamily="34" charset="0"/>
                <a:cs typeface="Arial" panose="020B0604020202020204" pitchFamily="34" charset="0"/>
              </a:rPr>
              <a:t>s</a:t>
            </a:r>
            <a:r>
              <a:rPr spc="-40" dirty="0">
                <a:latin typeface="Arial" panose="020B0604020202020204" pitchFamily="34" charset="0"/>
                <a:cs typeface="Arial" panose="020B0604020202020204" pitchFamily="34" charset="0"/>
              </a:rPr>
              <a:t>k</a:t>
            </a:r>
            <a:r>
              <a:rPr dirty="0">
                <a:latin typeface="Arial" panose="020B0604020202020204" pitchFamily="34" charset="0"/>
                <a:cs typeface="Arial" panose="020B0604020202020204" pitchFamily="34" charset="0"/>
              </a:rPr>
              <a:t>s</a:t>
            </a:r>
            <a:r>
              <a:rPr spc="-80" dirty="0">
                <a:latin typeface="Arial" panose="020B0604020202020204" pitchFamily="34" charset="0"/>
                <a:cs typeface="Arial" panose="020B0604020202020204" pitchFamily="34" charset="0"/>
              </a:rPr>
              <a:t> </a:t>
            </a:r>
            <a:r>
              <a:rPr spc="-45" dirty="0">
                <a:latin typeface="Arial" panose="020B0604020202020204" pitchFamily="34" charset="0"/>
                <a:cs typeface="Arial" panose="020B0604020202020204" pitchFamily="34" charset="0"/>
              </a:rPr>
              <a:t>w</a:t>
            </a:r>
            <a:r>
              <a:rPr dirty="0">
                <a:latin typeface="Arial" panose="020B0604020202020204" pitchFamily="34" charset="0"/>
                <a:cs typeface="Arial" panose="020B0604020202020204" pitchFamily="34" charset="0"/>
              </a:rPr>
              <a:t>as</a:t>
            </a:r>
            <a:r>
              <a:rPr spc="-80"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m</a:t>
            </a:r>
            <a:r>
              <a:rPr spc="-25" dirty="0">
                <a:latin typeface="Arial" panose="020B0604020202020204" pitchFamily="34" charset="0"/>
                <a:cs typeface="Arial" panose="020B0604020202020204" pitchFamily="34" charset="0"/>
              </a:rPr>
              <a:t>a</a:t>
            </a:r>
            <a:r>
              <a:rPr spc="-45" dirty="0">
                <a:latin typeface="Arial" panose="020B0604020202020204" pitchFamily="34" charset="0"/>
                <a:cs typeface="Arial" panose="020B0604020202020204" pitchFamily="34" charset="0"/>
              </a:rPr>
              <a:t>t</a:t>
            </a:r>
            <a:r>
              <a:rPr dirty="0">
                <a:latin typeface="Arial" panose="020B0604020202020204" pitchFamily="34" charset="0"/>
                <a:cs typeface="Arial" panose="020B0604020202020204" pitchFamily="34" charset="0"/>
              </a:rPr>
              <a:t>eria</a:t>
            </a:r>
            <a:r>
              <a:rPr spc="-10" dirty="0">
                <a:latin typeface="Arial" panose="020B0604020202020204" pitchFamily="34" charset="0"/>
                <a:cs typeface="Arial" panose="020B0604020202020204" pitchFamily="34" charset="0"/>
              </a:rPr>
              <a:t>l</a:t>
            </a:r>
            <a:r>
              <a:rPr dirty="0">
                <a:latin typeface="Arial" panose="020B0604020202020204" pitchFamily="34" charset="0"/>
                <a:cs typeface="Arial" panose="020B0604020202020204" pitchFamily="34" charset="0"/>
              </a:rPr>
              <a:t>i</a:t>
            </a:r>
            <a:r>
              <a:rPr spc="-85" dirty="0">
                <a:latin typeface="Arial" panose="020B0604020202020204" pitchFamily="34" charset="0"/>
                <a:cs typeface="Arial" panose="020B0604020202020204" pitchFamily="34" charset="0"/>
              </a:rPr>
              <a:t>z</a:t>
            </a:r>
            <a:r>
              <a:rPr dirty="0">
                <a:latin typeface="Arial" panose="020B0604020202020204" pitchFamily="34" charset="0"/>
                <a:cs typeface="Arial" panose="020B0604020202020204" pitchFamily="34" charset="0"/>
              </a:rPr>
              <a:t>ed</a:t>
            </a:r>
            <a:r>
              <a:rPr spc="-65" dirty="0">
                <a:latin typeface="Arial" panose="020B0604020202020204" pitchFamily="34" charset="0"/>
                <a:cs typeface="Arial" panose="020B0604020202020204" pitchFamily="34" charset="0"/>
              </a:rPr>
              <a:t> </a:t>
            </a:r>
            <a:r>
              <a:rPr spc="-15" dirty="0">
                <a:latin typeface="Arial" panose="020B0604020202020204" pitchFamily="34" charset="0"/>
                <a:cs typeface="Arial" panose="020B0604020202020204" pitchFamily="34" charset="0"/>
              </a:rPr>
              <a:t>b</a:t>
            </a:r>
            <a:r>
              <a:rPr dirty="0">
                <a:latin typeface="Arial" panose="020B0604020202020204" pitchFamily="34" charset="0"/>
                <a:cs typeface="Arial" panose="020B0604020202020204" pitchFamily="34" charset="0"/>
              </a:rPr>
              <a:t>y</a:t>
            </a:r>
            <a:r>
              <a:rPr spc="-75"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t</a:t>
            </a:r>
            <a:r>
              <a:rPr spc="-15" dirty="0">
                <a:latin typeface="Arial" panose="020B0604020202020204" pitchFamily="34" charset="0"/>
                <a:cs typeface="Arial" panose="020B0604020202020204" pitchFamily="34" charset="0"/>
              </a:rPr>
              <a:t>h</a:t>
            </a:r>
            <a:r>
              <a:rPr dirty="0">
                <a:latin typeface="Arial" panose="020B0604020202020204" pitchFamily="34" charset="0"/>
                <a:cs typeface="Arial" panose="020B0604020202020204" pitchFamily="34" charset="0"/>
              </a:rPr>
              <a:t>e </a:t>
            </a:r>
            <a:r>
              <a:rPr spc="-5" dirty="0">
                <a:latin typeface="Arial" panose="020B0604020202020204" pitchFamily="34" charset="0"/>
                <a:cs typeface="Arial" panose="020B0604020202020204" pitchFamily="34" charset="0"/>
              </a:rPr>
              <a:t>pub</a:t>
            </a:r>
            <a:r>
              <a:rPr spc="-15" dirty="0">
                <a:latin typeface="Arial" panose="020B0604020202020204" pitchFamily="34" charset="0"/>
                <a:cs typeface="Arial" panose="020B0604020202020204" pitchFamily="34" charset="0"/>
              </a:rPr>
              <a:t>l</a:t>
            </a:r>
            <a:r>
              <a:rPr dirty="0">
                <a:latin typeface="Arial" panose="020B0604020202020204" pitchFamily="34" charset="0"/>
                <a:cs typeface="Arial" panose="020B0604020202020204" pitchFamily="34" charset="0"/>
              </a:rPr>
              <a:t>i</a:t>
            </a:r>
            <a:r>
              <a:rPr spc="-30" dirty="0">
                <a:latin typeface="Arial" panose="020B0604020202020204" pitchFamily="34" charset="0"/>
                <a:cs typeface="Arial" panose="020B0604020202020204" pitchFamily="34" charset="0"/>
              </a:rPr>
              <a:t>c</a:t>
            </a:r>
            <a:r>
              <a:rPr spc="-25" dirty="0">
                <a:latin typeface="Arial" panose="020B0604020202020204" pitchFamily="34" charset="0"/>
                <a:cs typeface="Arial" panose="020B0604020202020204" pitchFamily="34" charset="0"/>
              </a:rPr>
              <a:t>a</a:t>
            </a:r>
            <a:r>
              <a:rPr dirty="0">
                <a:latin typeface="Arial" panose="020B0604020202020204" pitchFamily="34" charset="0"/>
                <a:cs typeface="Arial" panose="020B0604020202020204" pitchFamily="34" charset="0"/>
              </a:rPr>
              <a:t>t</a:t>
            </a:r>
            <a:r>
              <a:rPr spc="-10" dirty="0">
                <a:latin typeface="Arial" panose="020B0604020202020204" pitchFamily="34" charset="0"/>
                <a:cs typeface="Arial" panose="020B0604020202020204" pitchFamily="34" charset="0"/>
              </a:rPr>
              <a:t>i</a:t>
            </a:r>
            <a:r>
              <a:rPr spc="-5" dirty="0">
                <a:latin typeface="Arial" panose="020B0604020202020204" pitchFamily="34" charset="0"/>
                <a:cs typeface="Arial" panose="020B0604020202020204" pitchFamily="34" charset="0"/>
              </a:rPr>
              <a:t>o</a:t>
            </a:r>
            <a:r>
              <a:rPr dirty="0">
                <a:latin typeface="Arial" panose="020B0604020202020204" pitchFamily="34" charset="0"/>
                <a:cs typeface="Arial" panose="020B0604020202020204" pitchFamily="34" charset="0"/>
              </a:rPr>
              <a:t>n</a:t>
            </a:r>
            <a:r>
              <a:rPr spc="-60"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o</a:t>
            </a:r>
            <a:r>
              <a:rPr dirty="0">
                <a:latin typeface="Arial" panose="020B0604020202020204" pitchFamily="34" charset="0"/>
                <a:cs typeface="Arial" panose="020B0604020202020204" pitchFamily="34" charset="0"/>
              </a:rPr>
              <a:t>f</a:t>
            </a:r>
            <a:r>
              <a:rPr spc="-80"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L</a:t>
            </a:r>
            <a:r>
              <a:rPr spc="-20" dirty="0">
                <a:latin typeface="Arial" panose="020B0604020202020204" pitchFamily="34" charset="0"/>
                <a:cs typeface="Arial" panose="020B0604020202020204" pitchFamily="34" charset="0"/>
              </a:rPr>
              <a:t>a</a:t>
            </a:r>
            <a:r>
              <a:rPr dirty="0">
                <a:latin typeface="Arial" panose="020B0604020202020204" pitchFamily="34" charset="0"/>
                <a:cs typeface="Arial" panose="020B0604020202020204" pitchFamily="34" charset="0"/>
              </a:rPr>
              <a:t>w</a:t>
            </a:r>
            <a:r>
              <a:rPr spc="-80"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No.</a:t>
            </a:r>
            <a:r>
              <a:rPr spc="-85"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04-20</a:t>
            </a:r>
            <a:r>
              <a:rPr spc="-70"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o</a:t>
            </a:r>
            <a:r>
              <a:rPr dirty="0">
                <a:latin typeface="Arial" panose="020B0604020202020204" pitchFamily="34" charset="0"/>
                <a:cs typeface="Arial" panose="020B0604020202020204" pitchFamily="34" charset="0"/>
              </a:rPr>
              <a:t>f</a:t>
            </a:r>
            <a:r>
              <a:rPr spc="-80" dirty="0">
                <a:latin typeface="Arial" panose="020B0604020202020204" pitchFamily="34" charset="0"/>
                <a:cs typeface="Arial" panose="020B0604020202020204" pitchFamily="34" charset="0"/>
              </a:rPr>
              <a:t> </a:t>
            </a:r>
            <a:r>
              <a:rPr spc="-10" dirty="0">
                <a:latin typeface="Arial" panose="020B0604020202020204" pitchFamily="34" charset="0"/>
                <a:cs typeface="Arial" panose="020B0604020202020204" pitchFamily="34" charset="0"/>
              </a:rPr>
              <a:t>2</a:t>
            </a:r>
            <a:r>
              <a:rPr dirty="0">
                <a:latin typeface="Arial" panose="020B0604020202020204" pitchFamily="34" charset="0"/>
                <a:cs typeface="Arial" panose="020B0604020202020204" pitchFamily="34" charset="0"/>
              </a:rPr>
              <a:t>5</a:t>
            </a:r>
            <a:r>
              <a:rPr spc="-80"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December </a:t>
            </a:r>
            <a:r>
              <a:rPr dirty="0">
                <a:latin typeface="Arial" panose="020B0604020202020204" pitchFamily="34" charset="0"/>
                <a:cs typeface="Arial" panose="020B0604020202020204" pitchFamily="34" charset="0"/>
              </a:rPr>
              <a:t>2</a:t>
            </a:r>
            <a:r>
              <a:rPr spc="-15" dirty="0">
                <a:latin typeface="Arial" panose="020B0604020202020204" pitchFamily="34" charset="0"/>
                <a:cs typeface="Arial" panose="020B0604020202020204" pitchFamily="34" charset="0"/>
              </a:rPr>
              <a:t>0</a:t>
            </a:r>
            <a:r>
              <a:rPr dirty="0">
                <a:latin typeface="Arial" panose="020B0604020202020204" pitchFamily="34" charset="0"/>
                <a:cs typeface="Arial" panose="020B0604020202020204" pitchFamily="34" charset="0"/>
              </a:rPr>
              <a:t>04</a:t>
            </a:r>
            <a:r>
              <a:rPr spc="-90"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e</a:t>
            </a:r>
            <a:r>
              <a:rPr spc="-40" dirty="0">
                <a:latin typeface="Arial" panose="020B0604020202020204" pitchFamily="34" charset="0"/>
                <a:cs typeface="Arial" panose="020B0604020202020204" pitchFamily="34" charset="0"/>
              </a:rPr>
              <a:t>s</a:t>
            </a:r>
            <a:r>
              <a:rPr spc="-45" dirty="0">
                <a:latin typeface="Arial" panose="020B0604020202020204" pitchFamily="34" charset="0"/>
                <a:cs typeface="Arial" panose="020B0604020202020204" pitchFamily="34" charset="0"/>
              </a:rPr>
              <a:t>t</a:t>
            </a:r>
            <a:r>
              <a:rPr dirty="0">
                <a:latin typeface="Arial" panose="020B0604020202020204" pitchFamily="34" charset="0"/>
                <a:cs typeface="Arial" panose="020B0604020202020204" pitchFamily="34" charset="0"/>
              </a:rPr>
              <a:t>abl</a:t>
            </a:r>
            <a:r>
              <a:rPr spc="-15" dirty="0">
                <a:latin typeface="Arial" panose="020B0604020202020204" pitchFamily="34" charset="0"/>
                <a:cs typeface="Arial" panose="020B0604020202020204" pitchFamily="34" charset="0"/>
              </a:rPr>
              <a:t>i</a:t>
            </a:r>
            <a:r>
              <a:rPr spc="-5" dirty="0">
                <a:latin typeface="Arial" panose="020B0604020202020204" pitchFamily="34" charset="0"/>
                <a:cs typeface="Arial" panose="020B0604020202020204" pitchFamily="34" charset="0"/>
              </a:rPr>
              <a:t>sh</a:t>
            </a:r>
            <a:r>
              <a:rPr spc="-20" dirty="0">
                <a:latin typeface="Arial" panose="020B0604020202020204" pitchFamily="34" charset="0"/>
                <a:cs typeface="Arial" panose="020B0604020202020204" pitchFamily="34" charset="0"/>
              </a:rPr>
              <a:t>i</a:t>
            </a:r>
            <a:r>
              <a:rPr spc="-5" dirty="0">
                <a:latin typeface="Arial" panose="020B0604020202020204" pitchFamily="34" charset="0"/>
                <a:cs typeface="Arial" panose="020B0604020202020204" pitchFamily="34" charset="0"/>
              </a:rPr>
              <a:t>n</a:t>
            </a:r>
            <a:r>
              <a:rPr dirty="0">
                <a:latin typeface="Arial" panose="020B0604020202020204" pitchFamily="34" charset="0"/>
                <a:cs typeface="Arial" panose="020B0604020202020204" pitchFamily="34" charset="0"/>
              </a:rPr>
              <a:t>g</a:t>
            </a:r>
            <a:r>
              <a:rPr spc="-35"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i</a:t>
            </a:r>
            <a:r>
              <a:rPr spc="-5" dirty="0">
                <a:latin typeface="Arial" panose="020B0604020202020204" pitchFamily="34" charset="0"/>
                <a:cs typeface="Arial" panose="020B0604020202020204" pitchFamily="34" charset="0"/>
              </a:rPr>
              <a:t>n</a:t>
            </a:r>
            <a:r>
              <a:rPr spc="-15" dirty="0">
                <a:latin typeface="Arial" panose="020B0604020202020204" pitchFamily="34" charset="0"/>
                <a:cs typeface="Arial" panose="020B0604020202020204" pitchFamily="34" charset="0"/>
              </a:rPr>
              <a:t>d</a:t>
            </a:r>
            <a:r>
              <a:rPr spc="-5" dirty="0">
                <a:latin typeface="Arial" panose="020B0604020202020204" pitchFamily="34" charset="0"/>
                <a:cs typeface="Arial" panose="020B0604020202020204" pitchFamily="34" charset="0"/>
              </a:rPr>
              <a:t>u</a:t>
            </a:r>
            <a:r>
              <a:rPr spc="-50" dirty="0">
                <a:latin typeface="Arial" panose="020B0604020202020204" pitchFamily="34" charset="0"/>
                <a:cs typeface="Arial" panose="020B0604020202020204" pitchFamily="34" charset="0"/>
              </a:rPr>
              <a:t>s</a:t>
            </a:r>
            <a:r>
              <a:rPr dirty="0">
                <a:latin typeface="Arial" panose="020B0604020202020204" pitchFamily="34" charset="0"/>
                <a:cs typeface="Arial" panose="020B0604020202020204" pitchFamily="34" charset="0"/>
              </a:rPr>
              <a:t>tr</a:t>
            </a:r>
            <a:r>
              <a:rPr spc="-15" dirty="0">
                <a:latin typeface="Arial" panose="020B0604020202020204" pitchFamily="34" charset="0"/>
                <a:cs typeface="Arial" panose="020B0604020202020204" pitchFamily="34" charset="0"/>
              </a:rPr>
              <a:t>i</a:t>
            </a:r>
            <a:r>
              <a:rPr dirty="0">
                <a:latin typeface="Arial" panose="020B0604020202020204" pitchFamily="34" charset="0"/>
                <a:cs typeface="Arial" panose="020B0604020202020204" pitchFamily="34" charset="0"/>
              </a:rPr>
              <a:t>al</a:t>
            </a:r>
            <a:r>
              <a:rPr spc="-40"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ri</a:t>
            </a:r>
            <a:r>
              <a:rPr spc="-15" dirty="0">
                <a:latin typeface="Arial" panose="020B0604020202020204" pitchFamily="34" charset="0"/>
                <a:cs typeface="Arial" panose="020B0604020202020204" pitchFamily="34" charset="0"/>
              </a:rPr>
              <a:t>s</a:t>
            </a:r>
            <a:r>
              <a:rPr dirty="0">
                <a:latin typeface="Arial" panose="020B0604020202020204" pitchFamily="34" charset="0"/>
                <a:cs typeface="Arial" panose="020B0604020202020204" pitchFamily="34" charset="0"/>
              </a:rPr>
              <a:t>k</a:t>
            </a:r>
            <a:r>
              <a:rPr spc="-75"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mana</a:t>
            </a:r>
            <a:r>
              <a:rPr spc="-35" dirty="0">
                <a:latin typeface="Arial" panose="020B0604020202020204" pitchFamily="34" charset="0"/>
                <a:cs typeface="Arial" panose="020B0604020202020204" pitchFamily="34" charset="0"/>
              </a:rPr>
              <a:t>g</a:t>
            </a:r>
            <a:r>
              <a:rPr dirty="0">
                <a:latin typeface="Arial" panose="020B0604020202020204" pitchFamily="34" charset="0"/>
                <a:cs typeface="Arial" panose="020B0604020202020204" pitchFamily="34" charset="0"/>
              </a:rPr>
              <a:t>eme</a:t>
            </a:r>
            <a:r>
              <a:rPr spc="-40" dirty="0">
                <a:latin typeface="Arial" panose="020B0604020202020204" pitchFamily="34" charset="0"/>
                <a:cs typeface="Arial" panose="020B0604020202020204" pitchFamily="34" charset="0"/>
              </a:rPr>
              <a:t>n</a:t>
            </a:r>
            <a:r>
              <a:rPr dirty="0">
                <a:latin typeface="Arial" panose="020B0604020202020204" pitchFamily="34" charset="0"/>
                <a:cs typeface="Arial" panose="020B0604020202020204" pitchFamily="34" charset="0"/>
              </a:rPr>
              <a:t>t i</a:t>
            </a:r>
            <a:r>
              <a:rPr spc="-5" dirty="0">
                <a:latin typeface="Arial" panose="020B0604020202020204" pitchFamily="34" charset="0"/>
                <a:cs typeface="Arial" panose="020B0604020202020204" pitchFamily="34" charset="0"/>
              </a:rPr>
              <a:t>n</a:t>
            </a:r>
            <a:r>
              <a:rPr spc="-50" dirty="0">
                <a:latin typeface="Arial" panose="020B0604020202020204" pitchFamily="34" charset="0"/>
                <a:cs typeface="Arial" panose="020B0604020202020204" pitchFamily="34" charset="0"/>
              </a:rPr>
              <a:t>s</a:t>
            </a:r>
            <a:r>
              <a:rPr dirty="0">
                <a:latin typeface="Arial" panose="020B0604020202020204" pitchFamily="34" charset="0"/>
                <a:cs typeface="Arial" panose="020B0604020202020204" pitchFamily="34" charset="0"/>
              </a:rPr>
              <a:t>tr</a:t>
            </a:r>
            <a:r>
              <a:rPr spc="-10" dirty="0">
                <a:latin typeface="Arial" panose="020B0604020202020204" pitchFamily="34" charset="0"/>
                <a:cs typeface="Arial" panose="020B0604020202020204" pitchFamily="34" charset="0"/>
              </a:rPr>
              <a:t>u</a:t>
            </a:r>
            <a:r>
              <a:rPr dirty="0">
                <a:latin typeface="Arial" panose="020B0604020202020204" pitchFamily="34" charset="0"/>
                <a:cs typeface="Arial" panose="020B0604020202020204" pitchFamily="34" charset="0"/>
              </a:rPr>
              <a:t>me</a:t>
            </a:r>
            <a:r>
              <a:rPr spc="-30" dirty="0">
                <a:latin typeface="Arial" panose="020B0604020202020204" pitchFamily="34" charset="0"/>
                <a:cs typeface="Arial" panose="020B0604020202020204" pitchFamily="34" charset="0"/>
              </a:rPr>
              <a:t>n</a:t>
            </a:r>
            <a:r>
              <a:rPr dirty="0">
                <a:latin typeface="Arial" panose="020B0604020202020204" pitchFamily="34" charset="0"/>
                <a:cs typeface="Arial" panose="020B0604020202020204" pitchFamily="34" charset="0"/>
              </a:rPr>
              <a:t>ts</a:t>
            </a:r>
            <a:r>
              <a:rPr spc="-70"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as</a:t>
            </a:r>
            <a:r>
              <a:rPr spc="-80" dirty="0">
                <a:latin typeface="Arial" panose="020B0604020202020204" pitchFamily="34" charset="0"/>
                <a:cs typeface="Arial" panose="020B0604020202020204" pitchFamily="34" charset="0"/>
              </a:rPr>
              <a:t> </a:t>
            </a:r>
            <a:r>
              <a:rPr spc="-75" dirty="0">
                <a:latin typeface="Arial" panose="020B0604020202020204" pitchFamily="34" charset="0"/>
                <a:cs typeface="Arial" panose="020B0604020202020204" pitchFamily="34" charset="0"/>
              </a:rPr>
              <a:t>f</a:t>
            </a:r>
            <a:r>
              <a:rPr spc="-5" dirty="0">
                <a:latin typeface="Arial" panose="020B0604020202020204" pitchFamily="34" charset="0"/>
                <a:cs typeface="Arial" panose="020B0604020202020204" pitchFamily="34" charset="0"/>
              </a:rPr>
              <a:t>o</a:t>
            </a:r>
            <a:r>
              <a:rPr dirty="0">
                <a:latin typeface="Arial" panose="020B0604020202020204" pitchFamily="34" charset="0"/>
                <a:cs typeface="Arial" panose="020B0604020202020204" pitchFamily="34" charset="0"/>
              </a:rPr>
              <a:t>ll</a:t>
            </a:r>
            <a:r>
              <a:rPr spc="-20" dirty="0">
                <a:latin typeface="Arial" panose="020B0604020202020204" pitchFamily="34" charset="0"/>
                <a:cs typeface="Arial" panose="020B0604020202020204" pitchFamily="34" charset="0"/>
              </a:rPr>
              <a:t>o</a:t>
            </a:r>
            <a:r>
              <a:rPr spc="-25" dirty="0">
                <a:latin typeface="Arial" panose="020B0604020202020204" pitchFamily="34" charset="0"/>
                <a:cs typeface="Arial" panose="020B0604020202020204" pitchFamily="34" charset="0"/>
              </a:rPr>
              <a:t>w</a:t>
            </a:r>
            <a:r>
              <a:rPr spc="-5" dirty="0">
                <a:latin typeface="Arial" panose="020B0604020202020204" pitchFamily="34" charset="0"/>
                <a:cs typeface="Arial" panose="020B0604020202020204" pitchFamily="34" charset="0"/>
              </a:rPr>
              <a:t>s</a:t>
            </a:r>
            <a:r>
              <a:rPr spc="-5" dirty="0" smtClean="0">
                <a:latin typeface="Arial" panose="020B0604020202020204" pitchFamily="34" charset="0"/>
                <a:cs typeface="Arial" panose="020B0604020202020204" pitchFamily="34" charset="0"/>
              </a:rPr>
              <a:t>:</a:t>
            </a:r>
            <a:endParaRPr lang="fr-FR" spc="-5" dirty="0" smtClean="0">
              <a:latin typeface="Arial" panose="020B0604020202020204" pitchFamily="34" charset="0"/>
              <a:cs typeface="Arial" panose="020B0604020202020204" pitchFamily="34" charset="0"/>
            </a:endParaRPr>
          </a:p>
          <a:p>
            <a:pPr marL="12700" marR="5080" algn="just"/>
            <a:endParaRPr lang="fr-FR" spc="-5" dirty="0" smtClean="0">
              <a:latin typeface="Arial" panose="020B0604020202020204" pitchFamily="34" charset="0"/>
              <a:cs typeface="Arial" panose="020B0604020202020204" pitchFamily="34" charset="0"/>
            </a:endParaRPr>
          </a:p>
          <a:p>
            <a:pPr marL="469900" marR="555625" indent="-457200" algn="just">
              <a:buClr>
                <a:srgbClr val="0D0D0D"/>
              </a:buClr>
              <a:buSzPct val="93181"/>
              <a:buFont typeface="Wingdings" panose="05000000000000000000" pitchFamily="2" charset="2"/>
              <a:buChar char="q"/>
              <a:tabLst>
                <a:tab pos="470534" algn="l"/>
              </a:tabLst>
            </a:pPr>
            <a:r>
              <a:rPr lang="en-US" b="1" spc="-15" dirty="0">
                <a:latin typeface="Arial" panose="020B0604020202020204" pitchFamily="34" charset="0"/>
                <a:cs typeface="Arial" panose="020B0604020202020204" pitchFamily="34" charset="0"/>
              </a:rPr>
              <a:t>The</a:t>
            </a:r>
            <a:r>
              <a:rPr lang="en-US" b="1" spc="60" dirty="0">
                <a:latin typeface="Arial" panose="020B0604020202020204" pitchFamily="34" charset="0"/>
                <a:cs typeface="Arial" panose="020B0604020202020204" pitchFamily="34" charset="0"/>
              </a:rPr>
              <a:t> </a:t>
            </a:r>
            <a:r>
              <a:rPr lang="en-US" b="1" spc="-10" dirty="0">
                <a:latin typeface="Arial" panose="020B0604020202020204" pitchFamily="34" charset="0"/>
                <a:cs typeface="Arial" panose="020B0604020202020204" pitchFamily="34" charset="0"/>
              </a:rPr>
              <a:t>Inte</a:t>
            </a:r>
            <a:r>
              <a:rPr lang="en-US" b="1" spc="-20" dirty="0">
                <a:latin typeface="Arial" panose="020B0604020202020204" pitchFamily="34" charset="0"/>
                <a:cs typeface="Arial" panose="020B0604020202020204" pitchFamily="34" charset="0"/>
              </a:rPr>
              <a:t>rna</a:t>
            </a:r>
            <a:r>
              <a:rPr lang="en-US" b="1" spc="-10" dirty="0">
                <a:latin typeface="Arial" panose="020B0604020202020204" pitchFamily="34" charset="0"/>
                <a:cs typeface="Arial" panose="020B0604020202020204" pitchFamily="34" charset="0"/>
              </a:rPr>
              <a:t>l</a:t>
            </a:r>
            <a:r>
              <a:rPr lang="en-US" b="1" spc="90" dirty="0">
                <a:latin typeface="Arial" panose="020B0604020202020204" pitchFamily="34" charset="0"/>
                <a:cs typeface="Arial" panose="020B0604020202020204" pitchFamily="34" charset="0"/>
              </a:rPr>
              <a:t> </a:t>
            </a:r>
            <a:r>
              <a:rPr lang="en-US" b="1" spc="-10" dirty="0">
                <a:latin typeface="Arial" panose="020B0604020202020204" pitchFamily="34" charset="0"/>
                <a:cs typeface="Arial" panose="020B0604020202020204" pitchFamily="34" charset="0"/>
              </a:rPr>
              <a:t>Inte</a:t>
            </a:r>
            <a:r>
              <a:rPr lang="en-US" b="1" spc="-20" dirty="0">
                <a:latin typeface="Arial" panose="020B0604020202020204" pitchFamily="34" charset="0"/>
                <a:cs typeface="Arial" panose="020B0604020202020204" pitchFamily="34" charset="0"/>
              </a:rPr>
              <a:t>rven</a:t>
            </a:r>
            <a:r>
              <a:rPr lang="en-US" b="1" spc="-5" dirty="0">
                <a:latin typeface="Arial" panose="020B0604020202020204" pitchFamily="34" charset="0"/>
                <a:cs typeface="Arial" panose="020B0604020202020204" pitchFamily="34" charset="0"/>
              </a:rPr>
              <a:t>t</a:t>
            </a:r>
            <a:r>
              <a:rPr lang="en-US" b="1" spc="-15" dirty="0">
                <a:latin typeface="Arial" panose="020B0604020202020204" pitchFamily="34" charset="0"/>
                <a:cs typeface="Arial" panose="020B0604020202020204" pitchFamily="34" charset="0"/>
              </a:rPr>
              <a:t>ion</a:t>
            </a:r>
            <a:r>
              <a:rPr lang="en-US" b="1" spc="100" dirty="0">
                <a:latin typeface="Arial" panose="020B0604020202020204" pitchFamily="34" charset="0"/>
                <a:cs typeface="Arial" panose="020B0604020202020204" pitchFamily="34" charset="0"/>
              </a:rPr>
              <a:t> </a:t>
            </a:r>
            <a:r>
              <a:rPr lang="en-US" b="1" spc="-15" dirty="0">
                <a:latin typeface="Arial" panose="020B0604020202020204" pitchFamily="34" charset="0"/>
                <a:cs typeface="Arial" panose="020B0604020202020204" pitchFamily="34" charset="0"/>
              </a:rPr>
              <a:t>Plan</a:t>
            </a:r>
            <a:r>
              <a:rPr lang="en-US" b="1" spc="65" dirty="0">
                <a:latin typeface="Arial" panose="020B0604020202020204" pitchFamily="34" charset="0"/>
                <a:cs typeface="Arial" panose="020B0604020202020204" pitchFamily="34" charset="0"/>
              </a:rPr>
              <a:t> </a:t>
            </a:r>
            <a:r>
              <a:rPr lang="en-US" b="1" spc="-10" dirty="0">
                <a:latin typeface="Arial" panose="020B0604020202020204" pitchFamily="34" charset="0"/>
                <a:cs typeface="Arial" panose="020B0604020202020204" pitchFamily="34" charset="0"/>
              </a:rPr>
              <a:t>(PII)</a:t>
            </a:r>
            <a:r>
              <a:rPr lang="en-US" b="1" spc="75" dirty="0">
                <a:latin typeface="Arial" panose="020B0604020202020204" pitchFamily="34" charset="0"/>
                <a:cs typeface="Arial" panose="020B0604020202020204" pitchFamily="34" charset="0"/>
              </a:rPr>
              <a:t> </a:t>
            </a:r>
            <a:r>
              <a:rPr lang="en-US" b="1" spc="-10" dirty="0">
                <a:latin typeface="Arial" panose="020B0604020202020204" pitchFamily="34" charset="0"/>
                <a:cs typeface="Arial" panose="020B0604020202020204" pitchFamily="34" charset="0"/>
              </a:rPr>
              <a:t>:</a:t>
            </a:r>
            <a:r>
              <a:rPr lang="en-US" b="1" spc="95" dirty="0">
                <a:latin typeface="Arial" panose="020B0604020202020204" pitchFamily="34" charset="0"/>
                <a:cs typeface="Arial" panose="020B0604020202020204" pitchFamily="34" charset="0"/>
              </a:rPr>
              <a:t> </a:t>
            </a:r>
            <a:r>
              <a:rPr lang="en-US" spc="-20" dirty="0">
                <a:latin typeface="Arial" panose="020B0604020202020204" pitchFamily="34" charset="0"/>
                <a:cs typeface="Arial" panose="020B0604020202020204" pitchFamily="34" charset="0"/>
              </a:rPr>
              <a:t>ap</a:t>
            </a:r>
            <a:r>
              <a:rPr lang="en-US" spc="-10" dirty="0">
                <a:latin typeface="Arial" panose="020B0604020202020204" pitchFamily="34" charset="0"/>
                <a:cs typeface="Arial" panose="020B0604020202020204" pitchFamily="34" charset="0"/>
              </a:rPr>
              <a:t>pl</a:t>
            </a:r>
            <a:r>
              <a:rPr lang="en-US" dirty="0">
                <a:latin typeface="Arial" panose="020B0604020202020204" pitchFamily="34" charset="0"/>
                <a:cs typeface="Arial" panose="020B0604020202020204" pitchFamily="34" charset="0"/>
              </a:rPr>
              <a:t>i</a:t>
            </a:r>
            <a:r>
              <a:rPr lang="en-US" spc="-20" dirty="0">
                <a:latin typeface="Arial" panose="020B0604020202020204" pitchFamily="34" charset="0"/>
                <a:cs typeface="Arial" panose="020B0604020202020204" pitchFamily="34" charset="0"/>
              </a:rPr>
              <a:t>e</a:t>
            </a:r>
            <a:r>
              <a:rPr lang="en-US" spc="-15" dirty="0">
                <a:latin typeface="Arial" panose="020B0604020202020204" pitchFamily="34" charset="0"/>
                <a:cs typeface="Arial" panose="020B0604020202020204" pitchFamily="34" charset="0"/>
              </a:rPr>
              <a:t>d</a:t>
            </a:r>
            <a:r>
              <a:rPr lang="en-US" spc="60" dirty="0">
                <a:latin typeface="Arial" panose="020B0604020202020204" pitchFamily="34" charset="0"/>
                <a:cs typeface="Arial" panose="020B0604020202020204" pitchFamily="34" charset="0"/>
              </a:rPr>
              <a:t> </a:t>
            </a:r>
            <a:r>
              <a:rPr lang="en-US" spc="-20" dirty="0">
                <a:latin typeface="Arial" panose="020B0604020202020204" pitchFamily="34" charset="0"/>
                <a:cs typeface="Arial" panose="020B0604020202020204" pitchFamily="34" charset="0"/>
              </a:rPr>
              <a:t>whe</a:t>
            </a:r>
            <a:r>
              <a:rPr lang="en-US" spc="-15" dirty="0">
                <a:latin typeface="Arial" panose="020B0604020202020204" pitchFamily="34" charset="0"/>
                <a:cs typeface="Arial" panose="020B0604020202020204" pitchFamily="34" charset="0"/>
              </a:rPr>
              <a:t>n</a:t>
            </a:r>
            <a:r>
              <a:rPr lang="en-US" spc="60" dirty="0">
                <a:latin typeface="Arial" panose="020B0604020202020204" pitchFamily="34" charset="0"/>
                <a:cs typeface="Arial" panose="020B0604020202020204" pitchFamily="34" charset="0"/>
              </a:rPr>
              <a:t> </a:t>
            </a:r>
            <a:r>
              <a:rPr lang="en-US" spc="-15" dirty="0">
                <a:latin typeface="Arial" panose="020B0604020202020204" pitchFamily="34" charset="0"/>
                <a:cs typeface="Arial" panose="020B0604020202020204" pitchFamily="34" charset="0"/>
              </a:rPr>
              <a:t>the</a:t>
            </a:r>
            <a:r>
              <a:rPr lang="en-US" spc="-10" dirty="0">
                <a:latin typeface="Arial" panose="020B0604020202020204" pitchFamily="34" charset="0"/>
                <a:cs typeface="Arial" panose="020B0604020202020204" pitchFamily="34" charset="0"/>
              </a:rPr>
              <a:t> </a:t>
            </a:r>
            <a:r>
              <a:rPr lang="en-US" spc="-20" dirty="0">
                <a:latin typeface="Arial" panose="020B0604020202020204" pitchFamily="34" charset="0"/>
                <a:cs typeface="Arial" panose="020B0604020202020204" pitchFamily="34" charset="0"/>
              </a:rPr>
              <a:t>a</a:t>
            </a:r>
            <a:r>
              <a:rPr lang="en-US" spc="-10" dirty="0">
                <a:latin typeface="Arial" panose="020B0604020202020204" pitchFamily="34" charset="0"/>
                <a:cs typeface="Arial" panose="020B0604020202020204" pitchFamily="34" charset="0"/>
              </a:rPr>
              <a:t>c</a:t>
            </a:r>
            <a:r>
              <a:rPr lang="en-US" spc="-15" dirty="0">
                <a:latin typeface="Arial" panose="020B0604020202020204" pitchFamily="34" charset="0"/>
                <a:cs typeface="Arial" panose="020B0604020202020204" pitchFamily="34" charset="0"/>
              </a:rPr>
              <a:t>c</a:t>
            </a:r>
            <a:r>
              <a:rPr lang="en-US" dirty="0">
                <a:latin typeface="Arial" panose="020B0604020202020204" pitchFamily="34" charset="0"/>
                <a:cs typeface="Arial" panose="020B0604020202020204" pitchFamily="34" charset="0"/>
              </a:rPr>
              <a:t>i</a:t>
            </a:r>
            <a:r>
              <a:rPr lang="en-US" spc="-20" dirty="0">
                <a:latin typeface="Arial" panose="020B0604020202020204" pitchFamily="34" charset="0"/>
                <a:cs typeface="Arial" panose="020B0604020202020204" pitchFamily="34" charset="0"/>
              </a:rPr>
              <a:t>de</a:t>
            </a:r>
            <a:r>
              <a:rPr lang="en-US" spc="-10" dirty="0">
                <a:latin typeface="Arial" panose="020B0604020202020204" pitchFamily="34" charset="0"/>
                <a:cs typeface="Arial" panose="020B0604020202020204" pitchFamily="34" charset="0"/>
              </a:rPr>
              <a:t>nt</a:t>
            </a:r>
            <a:r>
              <a:rPr lang="en-US" spc="35" dirty="0">
                <a:latin typeface="Arial" panose="020B0604020202020204" pitchFamily="34" charset="0"/>
                <a:cs typeface="Arial" panose="020B0604020202020204" pitchFamily="34" charset="0"/>
              </a:rPr>
              <a:t> </a:t>
            </a:r>
            <a:r>
              <a:rPr lang="en-US" spc="-20" dirty="0">
                <a:latin typeface="Arial" panose="020B0604020202020204" pitchFamily="34" charset="0"/>
                <a:cs typeface="Arial" panose="020B0604020202020204" pitchFamily="34" charset="0"/>
              </a:rPr>
              <a:t>o</a:t>
            </a:r>
            <a:r>
              <a:rPr lang="en-US" spc="-10" dirty="0">
                <a:latin typeface="Arial" panose="020B0604020202020204" pitchFamily="34" charset="0"/>
                <a:cs typeface="Arial" panose="020B0604020202020204" pitchFamily="34" charset="0"/>
              </a:rPr>
              <a:t>c</a:t>
            </a:r>
            <a:r>
              <a:rPr lang="en-US" spc="-15" dirty="0">
                <a:latin typeface="Arial" panose="020B0604020202020204" pitchFamily="34" charset="0"/>
                <a:cs typeface="Arial" panose="020B0604020202020204" pitchFamily="34" charset="0"/>
              </a:rPr>
              <a:t>c</a:t>
            </a:r>
            <a:r>
              <a:rPr lang="en-US" spc="-10" dirty="0">
                <a:latin typeface="Arial" panose="020B0604020202020204" pitchFamily="34" charset="0"/>
                <a:cs typeface="Arial" panose="020B0604020202020204" pitchFamily="34" charset="0"/>
              </a:rPr>
              <a:t>urs</a:t>
            </a:r>
            <a:r>
              <a:rPr lang="en-US" spc="60" dirty="0">
                <a:latin typeface="Arial" panose="020B0604020202020204" pitchFamily="34" charset="0"/>
                <a:cs typeface="Arial" panose="020B0604020202020204" pitchFamily="34" charset="0"/>
              </a:rPr>
              <a:t> </a:t>
            </a:r>
            <a:r>
              <a:rPr lang="en-US" spc="-10" dirty="0">
                <a:latin typeface="Arial" panose="020B0604020202020204" pitchFamily="34" charset="0"/>
                <a:cs typeface="Arial" panose="020B0604020202020204" pitchFamily="34" charset="0"/>
              </a:rPr>
              <a:t>in</a:t>
            </a:r>
            <a:r>
              <a:rPr lang="en-US" spc="-15" dirty="0">
                <a:latin typeface="Arial" panose="020B0604020202020204" pitchFamily="34" charset="0"/>
                <a:cs typeface="Arial" panose="020B0604020202020204" pitchFamily="34" charset="0"/>
              </a:rPr>
              <a:t>s</a:t>
            </a:r>
            <a:r>
              <a:rPr lang="en-US" dirty="0">
                <a:latin typeface="Arial" panose="020B0604020202020204" pitchFamily="34" charset="0"/>
                <a:cs typeface="Arial" panose="020B0604020202020204" pitchFamily="34" charset="0"/>
              </a:rPr>
              <a:t>i</a:t>
            </a:r>
            <a:r>
              <a:rPr lang="en-US" spc="-20" dirty="0">
                <a:latin typeface="Arial" panose="020B0604020202020204" pitchFamily="34" charset="0"/>
                <a:cs typeface="Arial" panose="020B0604020202020204" pitchFamily="34" charset="0"/>
              </a:rPr>
              <a:t>d</a:t>
            </a:r>
            <a:r>
              <a:rPr lang="en-US" spc="-15" dirty="0">
                <a:latin typeface="Arial" panose="020B0604020202020204" pitchFamily="34" charset="0"/>
                <a:cs typeface="Arial" panose="020B0604020202020204" pitchFamily="34" charset="0"/>
              </a:rPr>
              <a:t>e</a:t>
            </a:r>
            <a:r>
              <a:rPr lang="en-US" spc="60" dirty="0">
                <a:latin typeface="Arial" panose="020B0604020202020204" pitchFamily="34" charset="0"/>
                <a:cs typeface="Arial" panose="020B0604020202020204" pitchFamily="34" charset="0"/>
              </a:rPr>
              <a:t> </a:t>
            </a:r>
            <a:r>
              <a:rPr lang="en-US" spc="-20" dirty="0">
                <a:latin typeface="Arial" panose="020B0604020202020204" pitchFamily="34" charset="0"/>
                <a:cs typeface="Arial" panose="020B0604020202020204" pitchFamily="34" charset="0"/>
              </a:rPr>
              <a:t>a</a:t>
            </a:r>
            <a:r>
              <a:rPr lang="en-US" spc="-15" dirty="0">
                <a:latin typeface="Arial" panose="020B0604020202020204" pitchFamily="34" charset="0"/>
                <a:cs typeface="Arial" panose="020B0604020202020204" pitchFamily="34" charset="0"/>
              </a:rPr>
              <a:t>n</a:t>
            </a:r>
            <a:r>
              <a:rPr lang="en-US" spc="60" dirty="0">
                <a:latin typeface="Arial" panose="020B0604020202020204" pitchFamily="34" charset="0"/>
                <a:cs typeface="Arial" panose="020B0604020202020204" pitchFamily="34" charset="0"/>
              </a:rPr>
              <a:t> </a:t>
            </a:r>
            <a:r>
              <a:rPr lang="en-US" spc="-5" dirty="0">
                <a:latin typeface="Arial" panose="020B0604020202020204" pitchFamily="34" charset="0"/>
                <a:cs typeface="Arial" panose="020B0604020202020204" pitchFamily="34" charset="0"/>
              </a:rPr>
              <a:t>i</a:t>
            </a:r>
            <a:r>
              <a:rPr lang="en-US" spc="-20" dirty="0">
                <a:latin typeface="Arial" panose="020B0604020202020204" pitchFamily="34" charset="0"/>
                <a:cs typeface="Arial" panose="020B0604020202020204" pitchFamily="34" charset="0"/>
              </a:rPr>
              <a:t>nd</a:t>
            </a:r>
            <a:r>
              <a:rPr lang="en-US" spc="-10" dirty="0">
                <a:latin typeface="Arial" panose="020B0604020202020204" pitchFamily="34" charset="0"/>
                <a:cs typeface="Arial" panose="020B0604020202020204" pitchFamily="34" charset="0"/>
              </a:rPr>
              <a:t>ustria</a:t>
            </a:r>
            <a:r>
              <a:rPr lang="en-US" spc="-5" dirty="0">
                <a:latin typeface="Arial" panose="020B0604020202020204" pitchFamily="34" charset="0"/>
                <a:cs typeface="Arial" panose="020B0604020202020204" pitchFamily="34" charset="0"/>
              </a:rPr>
              <a:t>l</a:t>
            </a:r>
            <a:r>
              <a:rPr lang="en-US" spc="60" dirty="0">
                <a:latin typeface="Arial" panose="020B0604020202020204" pitchFamily="34" charset="0"/>
                <a:cs typeface="Arial" panose="020B0604020202020204" pitchFamily="34" charset="0"/>
              </a:rPr>
              <a:t> </a:t>
            </a:r>
            <a:r>
              <a:rPr lang="en-US" spc="-10" dirty="0">
                <a:latin typeface="Arial" panose="020B0604020202020204" pitchFamily="34" charset="0"/>
                <a:cs typeface="Arial" panose="020B0604020202020204" pitchFamily="34" charset="0"/>
              </a:rPr>
              <a:t>u</a:t>
            </a:r>
            <a:r>
              <a:rPr lang="en-US" spc="-20" dirty="0">
                <a:latin typeface="Arial" panose="020B0604020202020204" pitchFamily="34" charset="0"/>
                <a:cs typeface="Arial" panose="020B0604020202020204" pitchFamily="34" charset="0"/>
              </a:rPr>
              <a:t>n</a:t>
            </a:r>
            <a:r>
              <a:rPr lang="en-US" spc="-10" dirty="0">
                <a:latin typeface="Arial" panose="020B0604020202020204" pitchFamily="34" charset="0"/>
                <a:cs typeface="Arial" panose="020B0604020202020204" pitchFamily="34" charset="0"/>
              </a:rPr>
              <a:t>it.</a:t>
            </a:r>
            <a:endParaRPr lang="en-US" dirty="0">
              <a:latin typeface="Arial" panose="020B0604020202020204" pitchFamily="34" charset="0"/>
              <a:cs typeface="Arial" panose="020B0604020202020204" pitchFamily="34" charset="0"/>
            </a:endParaRPr>
          </a:p>
          <a:p>
            <a:pPr marL="469900" marR="215265" algn="just"/>
            <a:r>
              <a:rPr lang="en-US" spc="-15" dirty="0">
                <a:latin typeface="Arial" panose="020B0604020202020204" pitchFamily="34" charset="0"/>
                <a:cs typeface="Arial" panose="020B0604020202020204" pitchFamily="34" charset="0"/>
              </a:rPr>
              <a:t>E</a:t>
            </a:r>
            <a:r>
              <a:rPr lang="en-US" spc="-25" dirty="0">
                <a:latin typeface="Arial" panose="020B0604020202020204" pitchFamily="34" charset="0"/>
                <a:cs typeface="Arial" panose="020B0604020202020204" pitchFamily="34" charset="0"/>
              </a:rPr>
              <a:t>x</a:t>
            </a:r>
            <a:r>
              <a:rPr lang="en-US" spc="-20" dirty="0">
                <a:latin typeface="Arial" panose="020B0604020202020204" pitchFamily="34" charset="0"/>
                <a:cs typeface="Arial" panose="020B0604020202020204" pitchFamily="34" charset="0"/>
              </a:rPr>
              <a:t>e</a:t>
            </a:r>
            <a:r>
              <a:rPr lang="en-US" spc="-10" dirty="0">
                <a:latin typeface="Arial" panose="020B0604020202020204" pitchFamily="34" charset="0"/>
                <a:cs typeface="Arial" panose="020B0604020202020204" pitchFamily="34" charset="0"/>
              </a:rPr>
              <a:t>c</a:t>
            </a:r>
            <a:r>
              <a:rPr lang="en-US" spc="-15" dirty="0">
                <a:latin typeface="Arial" panose="020B0604020202020204" pitchFamily="34" charset="0"/>
                <a:cs typeface="Arial" panose="020B0604020202020204" pitchFamily="34" charset="0"/>
              </a:rPr>
              <a:t>ut</a:t>
            </a:r>
            <a:r>
              <a:rPr lang="en-US" dirty="0">
                <a:latin typeface="Arial" panose="020B0604020202020204" pitchFamily="34" charset="0"/>
                <a:cs typeface="Arial" panose="020B0604020202020204" pitchFamily="34" charset="0"/>
              </a:rPr>
              <a:t>i</a:t>
            </a:r>
            <a:r>
              <a:rPr lang="en-US" spc="-15" dirty="0">
                <a:latin typeface="Arial" panose="020B0604020202020204" pitchFamily="34" charset="0"/>
                <a:cs typeface="Arial" panose="020B0604020202020204" pitchFamily="34" charset="0"/>
              </a:rPr>
              <a:t>ve</a:t>
            </a:r>
            <a:r>
              <a:rPr lang="en-US" spc="60" dirty="0">
                <a:latin typeface="Arial" panose="020B0604020202020204" pitchFamily="34" charset="0"/>
                <a:cs typeface="Arial" panose="020B0604020202020204" pitchFamily="34" charset="0"/>
              </a:rPr>
              <a:t> </a:t>
            </a:r>
            <a:r>
              <a:rPr lang="en-US" spc="-15" dirty="0">
                <a:latin typeface="Arial" panose="020B0604020202020204" pitchFamily="34" charset="0"/>
                <a:cs typeface="Arial" panose="020B0604020202020204" pitchFamily="34" charset="0"/>
              </a:rPr>
              <a:t>D</a:t>
            </a:r>
            <a:r>
              <a:rPr lang="en-US" spc="-20" dirty="0">
                <a:latin typeface="Arial" panose="020B0604020202020204" pitchFamily="34" charset="0"/>
                <a:cs typeface="Arial" panose="020B0604020202020204" pitchFamily="34" charset="0"/>
              </a:rPr>
              <a:t>e</a:t>
            </a:r>
            <a:r>
              <a:rPr lang="en-US" spc="-10" dirty="0">
                <a:latin typeface="Arial" panose="020B0604020202020204" pitchFamily="34" charset="0"/>
                <a:cs typeface="Arial" panose="020B0604020202020204" pitchFamily="34" charset="0"/>
              </a:rPr>
              <a:t>c</a:t>
            </a:r>
            <a:r>
              <a:rPr lang="en-US" spc="-15" dirty="0">
                <a:latin typeface="Arial" panose="020B0604020202020204" pitchFamily="34" charset="0"/>
                <a:cs typeface="Arial" panose="020B0604020202020204" pitchFamily="34" charset="0"/>
              </a:rPr>
              <a:t>ree</a:t>
            </a:r>
            <a:r>
              <a:rPr lang="en-US" spc="60" dirty="0">
                <a:latin typeface="Arial" panose="020B0604020202020204" pitchFamily="34" charset="0"/>
                <a:cs typeface="Arial" panose="020B0604020202020204" pitchFamily="34" charset="0"/>
              </a:rPr>
              <a:t> </a:t>
            </a:r>
            <a:r>
              <a:rPr lang="en-US" spc="-15" dirty="0">
                <a:latin typeface="Arial" panose="020B0604020202020204" pitchFamily="34" charset="0"/>
                <a:cs typeface="Arial" panose="020B0604020202020204" pitchFamily="34" charset="0"/>
              </a:rPr>
              <a:t>n</a:t>
            </a:r>
            <a:r>
              <a:rPr lang="en-US" spc="90" dirty="0">
                <a:latin typeface="Arial" panose="020B0604020202020204" pitchFamily="34" charset="0"/>
                <a:cs typeface="Arial" panose="020B0604020202020204" pitchFamily="34" charset="0"/>
              </a:rPr>
              <a:t> </a:t>
            </a:r>
            <a:r>
              <a:rPr lang="en-US" spc="-10" dirty="0">
                <a:latin typeface="Arial" panose="020B0604020202020204" pitchFamily="34" charset="0"/>
                <a:cs typeface="Arial" panose="020B0604020202020204" pitchFamily="34" charset="0"/>
              </a:rPr>
              <a:t>°</a:t>
            </a:r>
            <a:r>
              <a:rPr lang="en-US" spc="-15" dirty="0">
                <a:latin typeface="Arial" panose="020B0604020202020204" pitchFamily="34" charset="0"/>
                <a:cs typeface="Arial" panose="020B0604020202020204" pitchFamily="34" charset="0"/>
              </a:rPr>
              <a:t> 0</a:t>
            </a:r>
            <a:r>
              <a:rPr lang="en-US" spc="-5" dirty="0">
                <a:latin typeface="Arial" panose="020B0604020202020204" pitchFamily="34" charset="0"/>
                <a:cs typeface="Arial" panose="020B0604020202020204" pitchFamily="34" charset="0"/>
              </a:rPr>
              <a:t>9</a:t>
            </a:r>
            <a:r>
              <a:rPr lang="en-US" spc="-10" dirty="0">
                <a:latin typeface="Arial" panose="020B0604020202020204" pitchFamily="34" charset="0"/>
                <a:cs typeface="Arial" panose="020B0604020202020204" pitchFamily="34" charset="0"/>
              </a:rPr>
              <a:t>-</a:t>
            </a:r>
            <a:r>
              <a:rPr lang="en-US" spc="-20" dirty="0">
                <a:latin typeface="Arial" panose="020B0604020202020204" pitchFamily="34" charset="0"/>
                <a:cs typeface="Arial" panose="020B0604020202020204" pitchFamily="34" charset="0"/>
              </a:rPr>
              <a:t>33</a:t>
            </a:r>
            <a:r>
              <a:rPr lang="en-US" spc="-15" dirty="0">
                <a:latin typeface="Arial" panose="020B0604020202020204" pitchFamily="34" charset="0"/>
                <a:cs typeface="Arial" panose="020B0604020202020204" pitchFamily="34" charset="0"/>
              </a:rPr>
              <a:t>5</a:t>
            </a:r>
            <a:r>
              <a:rPr lang="en-US" spc="65" dirty="0">
                <a:latin typeface="Arial" panose="020B0604020202020204" pitchFamily="34" charset="0"/>
                <a:cs typeface="Arial" panose="020B0604020202020204" pitchFamily="34" charset="0"/>
              </a:rPr>
              <a:t> </a:t>
            </a:r>
            <a:r>
              <a:rPr lang="en-US" spc="-20" dirty="0">
                <a:latin typeface="Arial" panose="020B0604020202020204" pitchFamily="34" charset="0"/>
                <a:cs typeface="Arial" panose="020B0604020202020204" pitchFamily="34" charset="0"/>
              </a:rPr>
              <a:t>o</a:t>
            </a:r>
            <a:r>
              <a:rPr lang="en-US" spc="-10" dirty="0">
                <a:latin typeface="Arial" panose="020B0604020202020204" pitchFamily="34" charset="0"/>
                <a:cs typeface="Arial" panose="020B0604020202020204" pitchFamily="34" charset="0"/>
              </a:rPr>
              <a:t>f</a:t>
            </a:r>
            <a:r>
              <a:rPr lang="en-US" spc="75" dirty="0">
                <a:latin typeface="Arial" panose="020B0604020202020204" pitchFamily="34" charset="0"/>
                <a:cs typeface="Arial" panose="020B0604020202020204" pitchFamily="34" charset="0"/>
              </a:rPr>
              <a:t> </a:t>
            </a:r>
            <a:r>
              <a:rPr lang="en-US" spc="-15" dirty="0">
                <a:latin typeface="Arial" panose="020B0604020202020204" pitchFamily="34" charset="0"/>
                <a:cs typeface="Arial" panose="020B0604020202020204" pitchFamily="34" charset="0"/>
              </a:rPr>
              <a:t>Octo</a:t>
            </a:r>
            <a:r>
              <a:rPr lang="en-US" spc="-10" dirty="0">
                <a:latin typeface="Arial" panose="020B0604020202020204" pitchFamily="34" charset="0"/>
                <a:cs typeface="Arial" panose="020B0604020202020204" pitchFamily="34" charset="0"/>
              </a:rPr>
              <a:t>b</a:t>
            </a:r>
            <a:r>
              <a:rPr lang="en-US" spc="-20" dirty="0">
                <a:latin typeface="Arial" panose="020B0604020202020204" pitchFamily="34" charset="0"/>
                <a:cs typeface="Arial" panose="020B0604020202020204" pitchFamily="34" charset="0"/>
              </a:rPr>
              <a:t>e</a:t>
            </a:r>
            <a:r>
              <a:rPr lang="en-US" spc="-10" dirty="0">
                <a:latin typeface="Arial" panose="020B0604020202020204" pitchFamily="34" charset="0"/>
                <a:cs typeface="Arial" panose="020B0604020202020204" pitchFamily="34" charset="0"/>
              </a:rPr>
              <a:t>r</a:t>
            </a:r>
            <a:r>
              <a:rPr lang="en-US" spc="60" dirty="0">
                <a:latin typeface="Arial" panose="020B0604020202020204" pitchFamily="34" charset="0"/>
                <a:cs typeface="Arial" panose="020B0604020202020204" pitchFamily="34" charset="0"/>
              </a:rPr>
              <a:t> </a:t>
            </a:r>
            <a:r>
              <a:rPr lang="en-US" spc="-10" dirty="0">
                <a:latin typeface="Arial" panose="020B0604020202020204" pitchFamily="34" charset="0"/>
                <a:cs typeface="Arial" panose="020B0604020202020204" pitchFamily="34" charset="0"/>
              </a:rPr>
              <a:t>2</a:t>
            </a:r>
            <a:r>
              <a:rPr lang="en-US" spc="-20" dirty="0">
                <a:latin typeface="Arial" panose="020B0604020202020204" pitchFamily="34" charset="0"/>
                <a:cs typeface="Arial" panose="020B0604020202020204" pitchFamily="34" charset="0"/>
              </a:rPr>
              <a:t>0</a:t>
            </a:r>
            <a:r>
              <a:rPr lang="en-US" spc="-10" dirty="0">
                <a:latin typeface="Arial" panose="020B0604020202020204" pitchFamily="34" charset="0"/>
                <a:cs typeface="Arial" panose="020B0604020202020204" pitchFamily="34" charset="0"/>
              </a:rPr>
              <a:t>,</a:t>
            </a:r>
            <a:r>
              <a:rPr lang="en-US" spc="60" dirty="0">
                <a:latin typeface="Arial" panose="020B0604020202020204" pitchFamily="34" charset="0"/>
                <a:cs typeface="Arial" panose="020B0604020202020204" pitchFamily="34" charset="0"/>
              </a:rPr>
              <a:t> </a:t>
            </a:r>
            <a:r>
              <a:rPr lang="en-US" spc="-10" dirty="0">
                <a:latin typeface="Arial" panose="020B0604020202020204" pitchFamily="34" charset="0"/>
                <a:cs typeface="Arial" panose="020B0604020202020204" pitchFamily="34" charset="0"/>
              </a:rPr>
              <a:t>2</a:t>
            </a:r>
            <a:r>
              <a:rPr lang="en-US" spc="-20" dirty="0">
                <a:latin typeface="Arial" panose="020B0604020202020204" pitchFamily="34" charset="0"/>
                <a:cs typeface="Arial" panose="020B0604020202020204" pitchFamily="34" charset="0"/>
              </a:rPr>
              <a:t>0</a:t>
            </a:r>
            <a:r>
              <a:rPr lang="en-US" dirty="0">
                <a:latin typeface="Arial" panose="020B0604020202020204" pitchFamily="34" charset="0"/>
                <a:cs typeface="Arial" panose="020B0604020202020204" pitchFamily="34" charset="0"/>
              </a:rPr>
              <a:t>0</a:t>
            </a:r>
            <a:r>
              <a:rPr lang="en-US" spc="-15" dirty="0">
                <a:latin typeface="Arial" panose="020B0604020202020204" pitchFamily="34" charset="0"/>
                <a:cs typeface="Arial" panose="020B0604020202020204" pitchFamily="34" charset="0"/>
              </a:rPr>
              <a:t>9</a:t>
            </a:r>
            <a:r>
              <a:rPr lang="en-US" spc="60" dirty="0">
                <a:latin typeface="Arial" panose="020B0604020202020204" pitchFamily="34" charset="0"/>
                <a:cs typeface="Arial" panose="020B0604020202020204" pitchFamily="34" charset="0"/>
              </a:rPr>
              <a:t> </a:t>
            </a:r>
            <a:r>
              <a:rPr lang="en-US" spc="-10" dirty="0">
                <a:latin typeface="Arial" panose="020B0604020202020204" pitchFamily="34" charset="0"/>
                <a:cs typeface="Arial" panose="020B0604020202020204" pitchFamily="34" charset="0"/>
              </a:rPr>
              <a:t>f</a:t>
            </a:r>
            <a:r>
              <a:rPr lang="en-US" dirty="0">
                <a:latin typeface="Arial" panose="020B0604020202020204" pitchFamily="34" charset="0"/>
                <a:cs typeface="Arial" panose="020B0604020202020204" pitchFamily="34" charset="0"/>
              </a:rPr>
              <a:t>i</a:t>
            </a:r>
            <a:r>
              <a:rPr lang="en-US" spc="-15" dirty="0">
                <a:latin typeface="Arial" panose="020B0604020202020204" pitchFamily="34" charset="0"/>
                <a:cs typeface="Arial" panose="020B0604020202020204" pitchFamily="34" charset="0"/>
              </a:rPr>
              <a:t>xed</a:t>
            </a:r>
            <a:r>
              <a:rPr lang="en-US" spc="55" dirty="0">
                <a:latin typeface="Arial" panose="020B0604020202020204" pitchFamily="34" charset="0"/>
                <a:cs typeface="Arial" panose="020B0604020202020204" pitchFamily="34" charset="0"/>
              </a:rPr>
              <a:t> </a:t>
            </a:r>
            <a:r>
              <a:rPr lang="en-US" spc="-15" dirty="0">
                <a:latin typeface="Arial" panose="020B0604020202020204" pitchFamily="34" charset="0"/>
                <a:cs typeface="Arial" panose="020B0604020202020204" pitchFamily="34" charset="0"/>
              </a:rPr>
              <a:t>the</a:t>
            </a:r>
            <a:r>
              <a:rPr lang="en-US" spc="-10" dirty="0">
                <a:latin typeface="Arial" panose="020B0604020202020204" pitchFamily="34" charset="0"/>
                <a:cs typeface="Arial" panose="020B0604020202020204" pitchFamily="34" charset="0"/>
              </a:rPr>
              <a:t> </a:t>
            </a:r>
            <a:r>
              <a:rPr lang="en-US" spc="-15" dirty="0">
                <a:latin typeface="Arial" panose="020B0604020202020204" pitchFamily="34" charset="0"/>
                <a:cs typeface="Arial" panose="020B0604020202020204" pitchFamily="34" charset="0"/>
              </a:rPr>
              <a:t>moda</a:t>
            </a:r>
            <a:r>
              <a:rPr lang="en-US" dirty="0">
                <a:latin typeface="Arial" panose="020B0604020202020204" pitchFamily="34" charset="0"/>
                <a:cs typeface="Arial" panose="020B0604020202020204" pitchFamily="34" charset="0"/>
              </a:rPr>
              <a:t>l</a:t>
            </a:r>
            <a:r>
              <a:rPr lang="en-US" spc="-15" dirty="0">
                <a:latin typeface="Arial" panose="020B0604020202020204" pitchFamily="34" charset="0"/>
                <a:cs typeface="Arial" panose="020B0604020202020204" pitchFamily="34" charset="0"/>
              </a:rPr>
              <a:t>it</a:t>
            </a:r>
            <a:r>
              <a:rPr lang="en-US" dirty="0">
                <a:latin typeface="Arial" panose="020B0604020202020204" pitchFamily="34" charset="0"/>
                <a:cs typeface="Arial" panose="020B0604020202020204" pitchFamily="34" charset="0"/>
              </a:rPr>
              <a:t>i</a:t>
            </a:r>
            <a:r>
              <a:rPr lang="en-US" spc="-20" dirty="0">
                <a:latin typeface="Arial" panose="020B0604020202020204" pitchFamily="34" charset="0"/>
                <a:cs typeface="Arial" panose="020B0604020202020204" pitchFamily="34" charset="0"/>
              </a:rPr>
              <a:t>e</a:t>
            </a:r>
            <a:r>
              <a:rPr lang="en-US" spc="-15" dirty="0">
                <a:latin typeface="Arial" panose="020B0604020202020204" pitchFamily="34" charset="0"/>
                <a:cs typeface="Arial" panose="020B0604020202020204" pitchFamily="34" charset="0"/>
              </a:rPr>
              <a:t>s</a:t>
            </a:r>
            <a:r>
              <a:rPr lang="en-US" spc="55" dirty="0">
                <a:latin typeface="Arial" panose="020B0604020202020204" pitchFamily="34" charset="0"/>
                <a:cs typeface="Arial" panose="020B0604020202020204" pitchFamily="34" charset="0"/>
              </a:rPr>
              <a:t> </a:t>
            </a:r>
            <a:r>
              <a:rPr lang="en-US" spc="-10" dirty="0">
                <a:latin typeface="Arial" panose="020B0604020202020204" pitchFamily="34" charset="0"/>
                <a:cs typeface="Arial" panose="020B0604020202020204" pitchFamily="34" charset="0"/>
              </a:rPr>
              <a:t>for</a:t>
            </a:r>
            <a:r>
              <a:rPr lang="en-US" spc="75" dirty="0">
                <a:latin typeface="Arial" panose="020B0604020202020204" pitchFamily="34" charset="0"/>
                <a:cs typeface="Arial" panose="020B0604020202020204" pitchFamily="34" charset="0"/>
              </a:rPr>
              <a:t> </a:t>
            </a:r>
            <a:r>
              <a:rPr lang="en-US" spc="-20" dirty="0">
                <a:latin typeface="Arial" panose="020B0604020202020204" pitchFamily="34" charset="0"/>
                <a:cs typeface="Arial" panose="020B0604020202020204" pitchFamily="34" charset="0"/>
              </a:rPr>
              <a:t>deve</a:t>
            </a:r>
            <a:r>
              <a:rPr lang="en-US" spc="-5" dirty="0">
                <a:latin typeface="Arial" panose="020B0604020202020204" pitchFamily="34" charset="0"/>
                <a:cs typeface="Arial" panose="020B0604020202020204" pitchFamily="34" charset="0"/>
              </a:rPr>
              <a:t>l</a:t>
            </a:r>
            <a:r>
              <a:rPr lang="en-US" spc="-20" dirty="0">
                <a:latin typeface="Arial" panose="020B0604020202020204" pitchFamily="34" charset="0"/>
                <a:cs typeface="Arial" panose="020B0604020202020204" pitchFamily="34" charset="0"/>
              </a:rPr>
              <a:t>op</a:t>
            </a:r>
            <a:r>
              <a:rPr lang="en-US" dirty="0">
                <a:latin typeface="Arial" panose="020B0604020202020204" pitchFamily="34" charset="0"/>
                <a:cs typeface="Arial" panose="020B0604020202020204" pitchFamily="34" charset="0"/>
              </a:rPr>
              <a:t>i</a:t>
            </a:r>
            <a:r>
              <a:rPr lang="en-US" spc="-20" dirty="0">
                <a:latin typeface="Arial" panose="020B0604020202020204" pitchFamily="34" charset="0"/>
                <a:cs typeface="Arial" panose="020B0604020202020204" pitchFamily="34" charset="0"/>
              </a:rPr>
              <a:t>n</a:t>
            </a:r>
            <a:r>
              <a:rPr lang="en-US" spc="-15" dirty="0">
                <a:latin typeface="Arial" panose="020B0604020202020204" pitchFamily="34" charset="0"/>
                <a:cs typeface="Arial" panose="020B0604020202020204" pitchFamily="34" charset="0"/>
              </a:rPr>
              <a:t>g</a:t>
            </a:r>
            <a:r>
              <a:rPr lang="en-US" spc="60" dirty="0">
                <a:latin typeface="Arial" panose="020B0604020202020204" pitchFamily="34" charset="0"/>
                <a:cs typeface="Arial" panose="020B0604020202020204" pitchFamily="34" charset="0"/>
              </a:rPr>
              <a:t> </a:t>
            </a:r>
            <a:r>
              <a:rPr lang="en-US" spc="-20" dirty="0">
                <a:latin typeface="Arial" panose="020B0604020202020204" pitchFamily="34" charset="0"/>
                <a:cs typeface="Arial" panose="020B0604020202020204" pitchFamily="34" charset="0"/>
              </a:rPr>
              <a:t>an</a:t>
            </a:r>
            <a:r>
              <a:rPr lang="en-US" spc="-15" dirty="0">
                <a:latin typeface="Arial" panose="020B0604020202020204" pitchFamily="34" charset="0"/>
                <a:cs typeface="Arial" panose="020B0604020202020204" pitchFamily="34" charset="0"/>
              </a:rPr>
              <a:t>d</a:t>
            </a:r>
            <a:r>
              <a:rPr lang="en-US" spc="75" dirty="0">
                <a:latin typeface="Arial" panose="020B0604020202020204" pitchFamily="34" charset="0"/>
                <a:cs typeface="Arial" panose="020B0604020202020204" pitchFamily="34" charset="0"/>
              </a:rPr>
              <a:t> </a:t>
            </a:r>
            <a:r>
              <a:rPr lang="en-US" spc="-20" dirty="0">
                <a:latin typeface="Arial" panose="020B0604020202020204" pitchFamily="34" charset="0"/>
                <a:cs typeface="Arial" panose="020B0604020202020204" pitchFamily="34" charset="0"/>
              </a:rPr>
              <a:t>imp</a:t>
            </a:r>
            <a:r>
              <a:rPr lang="en-US" spc="-5" dirty="0">
                <a:latin typeface="Arial" panose="020B0604020202020204" pitchFamily="34" charset="0"/>
                <a:cs typeface="Arial" panose="020B0604020202020204" pitchFamily="34" charset="0"/>
              </a:rPr>
              <a:t>l</a:t>
            </a:r>
            <a:r>
              <a:rPr lang="en-US" spc="-20" dirty="0">
                <a:latin typeface="Arial" panose="020B0604020202020204" pitchFamily="34" charset="0"/>
                <a:cs typeface="Arial" panose="020B0604020202020204" pitchFamily="34" charset="0"/>
              </a:rPr>
              <a:t>ement</a:t>
            </a:r>
            <a:r>
              <a:rPr lang="en-US" dirty="0">
                <a:latin typeface="Arial" panose="020B0604020202020204" pitchFamily="34" charset="0"/>
                <a:cs typeface="Arial" panose="020B0604020202020204" pitchFamily="34" charset="0"/>
              </a:rPr>
              <a:t>i</a:t>
            </a:r>
            <a:r>
              <a:rPr lang="en-US" spc="-20" dirty="0">
                <a:latin typeface="Arial" panose="020B0604020202020204" pitchFamily="34" charset="0"/>
                <a:cs typeface="Arial" panose="020B0604020202020204" pitchFamily="34" charset="0"/>
              </a:rPr>
              <a:t>n</a:t>
            </a:r>
            <a:r>
              <a:rPr lang="en-US" spc="-15" dirty="0">
                <a:latin typeface="Arial" panose="020B0604020202020204" pitchFamily="34" charset="0"/>
                <a:cs typeface="Arial" panose="020B0604020202020204" pitchFamily="34" charset="0"/>
              </a:rPr>
              <a:t>g</a:t>
            </a:r>
            <a:r>
              <a:rPr lang="en-US" spc="75" dirty="0">
                <a:latin typeface="Arial" panose="020B0604020202020204" pitchFamily="34" charset="0"/>
                <a:cs typeface="Arial" panose="020B0604020202020204" pitchFamily="34" charset="0"/>
              </a:rPr>
              <a:t> </a:t>
            </a:r>
            <a:r>
              <a:rPr lang="en-US" spc="-10" dirty="0">
                <a:latin typeface="Arial" panose="020B0604020202020204" pitchFamily="34" charset="0"/>
                <a:cs typeface="Arial" panose="020B0604020202020204" pitchFamily="34" charset="0"/>
              </a:rPr>
              <a:t>Internal Interventi</a:t>
            </a:r>
            <a:r>
              <a:rPr lang="en-US" spc="-20" dirty="0">
                <a:latin typeface="Arial" panose="020B0604020202020204" pitchFamily="34" charset="0"/>
                <a:cs typeface="Arial" panose="020B0604020202020204" pitchFamily="34" charset="0"/>
              </a:rPr>
              <a:t>o</a:t>
            </a:r>
            <a:r>
              <a:rPr lang="en-US" spc="-15" dirty="0">
                <a:latin typeface="Arial" panose="020B0604020202020204" pitchFamily="34" charset="0"/>
                <a:cs typeface="Arial" panose="020B0604020202020204" pitchFamily="34" charset="0"/>
              </a:rPr>
              <a:t>n</a:t>
            </a:r>
            <a:r>
              <a:rPr lang="en-US" spc="60" dirty="0">
                <a:latin typeface="Arial" panose="020B0604020202020204" pitchFamily="34" charset="0"/>
                <a:cs typeface="Arial" panose="020B0604020202020204" pitchFamily="34" charset="0"/>
              </a:rPr>
              <a:t> </a:t>
            </a:r>
            <a:r>
              <a:rPr lang="en-US" spc="-15" dirty="0">
                <a:latin typeface="Arial" panose="020B0604020202020204" pitchFamily="34" charset="0"/>
                <a:cs typeface="Arial" panose="020B0604020202020204" pitchFamily="34" charset="0"/>
              </a:rPr>
              <a:t>Pla</a:t>
            </a:r>
            <a:r>
              <a:rPr lang="en-US" spc="-20" dirty="0">
                <a:latin typeface="Arial" panose="020B0604020202020204" pitchFamily="34" charset="0"/>
                <a:cs typeface="Arial" panose="020B0604020202020204" pitchFamily="34" charset="0"/>
              </a:rPr>
              <a:t>n</a:t>
            </a:r>
            <a:r>
              <a:rPr lang="en-US" spc="-15" dirty="0">
                <a:latin typeface="Arial" panose="020B0604020202020204" pitchFamily="34" charset="0"/>
                <a:cs typeface="Arial" panose="020B0604020202020204" pitchFamily="34" charset="0"/>
              </a:rPr>
              <a:t>s</a:t>
            </a:r>
            <a:r>
              <a:rPr lang="en-US" spc="65" dirty="0">
                <a:latin typeface="Arial" panose="020B0604020202020204" pitchFamily="34" charset="0"/>
                <a:cs typeface="Arial" panose="020B0604020202020204" pitchFamily="34" charset="0"/>
              </a:rPr>
              <a:t> </a:t>
            </a:r>
            <a:r>
              <a:rPr lang="en-US" spc="-20" dirty="0">
                <a:latin typeface="Arial" panose="020B0604020202020204" pitchFamily="34" charset="0"/>
                <a:cs typeface="Arial" panose="020B0604020202020204" pitchFamily="34" charset="0"/>
              </a:rPr>
              <a:t>b</a:t>
            </a:r>
            <a:r>
              <a:rPr lang="en-US" spc="-15" dirty="0">
                <a:latin typeface="Arial" panose="020B0604020202020204" pitchFamily="34" charset="0"/>
                <a:cs typeface="Arial" panose="020B0604020202020204" pitchFamily="34" charset="0"/>
              </a:rPr>
              <a:t>y</a:t>
            </a:r>
            <a:r>
              <a:rPr lang="en-US" spc="65" dirty="0">
                <a:latin typeface="Arial" panose="020B0604020202020204" pitchFamily="34" charset="0"/>
                <a:cs typeface="Arial" panose="020B0604020202020204" pitchFamily="34" charset="0"/>
              </a:rPr>
              <a:t> </a:t>
            </a:r>
            <a:r>
              <a:rPr lang="en-US" spc="-15" dirty="0">
                <a:latin typeface="Arial" panose="020B0604020202020204" pitchFamily="34" charset="0"/>
                <a:cs typeface="Arial" panose="020B0604020202020204" pitchFamily="34" charset="0"/>
              </a:rPr>
              <a:t>the</a:t>
            </a:r>
            <a:r>
              <a:rPr lang="en-US" spc="60" dirty="0">
                <a:latin typeface="Arial" panose="020B0604020202020204" pitchFamily="34" charset="0"/>
                <a:cs typeface="Arial" panose="020B0604020202020204" pitchFamily="34" charset="0"/>
              </a:rPr>
              <a:t> </a:t>
            </a:r>
            <a:r>
              <a:rPr lang="en-US" spc="-20" dirty="0">
                <a:latin typeface="Arial" panose="020B0604020202020204" pitchFamily="34" charset="0"/>
                <a:cs typeface="Arial" panose="020B0604020202020204" pitchFamily="34" charset="0"/>
              </a:rPr>
              <a:t>o</a:t>
            </a:r>
            <a:r>
              <a:rPr lang="en-US" spc="-15" dirty="0">
                <a:latin typeface="Arial" panose="020B0604020202020204" pitchFamily="34" charset="0"/>
                <a:cs typeface="Arial" panose="020B0604020202020204" pitchFamily="34" charset="0"/>
              </a:rPr>
              <a:t>per</a:t>
            </a:r>
            <a:r>
              <a:rPr lang="en-US" spc="-10" dirty="0">
                <a:latin typeface="Arial" panose="020B0604020202020204" pitchFamily="34" charset="0"/>
                <a:cs typeface="Arial" panose="020B0604020202020204" pitchFamily="34" charset="0"/>
              </a:rPr>
              <a:t>ators</a:t>
            </a:r>
            <a:r>
              <a:rPr lang="en-US" spc="75" dirty="0">
                <a:latin typeface="Arial" panose="020B0604020202020204" pitchFamily="34" charset="0"/>
                <a:cs typeface="Arial" panose="020B0604020202020204" pitchFamily="34" charset="0"/>
              </a:rPr>
              <a:t> </a:t>
            </a:r>
            <a:r>
              <a:rPr lang="en-US" spc="-20" dirty="0">
                <a:latin typeface="Arial" panose="020B0604020202020204" pitchFamily="34" charset="0"/>
                <a:cs typeface="Arial" panose="020B0604020202020204" pitchFamily="34" charset="0"/>
              </a:rPr>
              <a:t>o</a:t>
            </a:r>
            <a:r>
              <a:rPr lang="en-US" spc="-10" dirty="0">
                <a:latin typeface="Arial" panose="020B0604020202020204" pitchFamily="34" charset="0"/>
                <a:cs typeface="Arial" panose="020B0604020202020204" pitchFamily="34" charset="0"/>
              </a:rPr>
              <a:t>f</a:t>
            </a:r>
            <a:r>
              <a:rPr lang="en-US" spc="6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a:t>
            </a:r>
            <a:r>
              <a:rPr lang="en-US" spc="-20" dirty="0">
                <a:latin typeface="Arial" panose="020B0604020202020204" pitchFamily="34" charset="0"/>
                <a:cs typeface="Arial" panose="020B0604020202020204" pitchFamily="34" charset="0"/>
              </a:rPr>
              <a:t>nd</a:t>
            </a:r>
            <a:r>
              <a:rPr lang="en-US" spc="-10" dirty="0">
                <a:latin typeface="Arial" panose="020B0604020202020204" pitchFamily="34" charset="0"/>
                <a:cs typeface="Arial" panose="020B0604020202020204" pitchFamily="34" charset="0"/>
              </a:rPr>
              <a:t>ustria</a:t>
            </a:r>
            <a:r>
              <a:rPr lang="en-US" spc="-5" dirty="0">
                <a:latin typeface="Arial" panose="020B0604020202020204" pitchFamily="34" charset="0"/>
                <a:cs typeface="Arial" panose="020B0604020202020204" pitchFamily="34" charset="0"/>
              </a:rPr>
              <a:t>l</a:t>
            </a:r>
            <a:r>
              <a:rPr lang="en-US" spc="60" dirty="0">
                <a:latin typeface="Arial" panose="020B0604020202020204" pitchFamily="34" charset="0"/>
                <a:cs typeface="Arial" panose="020B0604020202020204" pitchFamily="34" charset="0"/>
              </a:rPr>
              <a:t> </a:t>
            </a:r>
            <a:r>
              <a:rPr lang="en-US" spc="-10" dirty="0">
                <a:latin typeface="Arial" panose="020B0604020202020204" pitchFamily="34" charset="0"/>
                <a:cs typeface="Arial" panose="020B0604020202020204" pitchFamily="34" charset="0"/>
              </a:rPr>
              <a:t>pl</a:t>
            </a:r>
            <a:r>
              <a:rPr lang="en-US" spc="-15" dirty="0">
                <a:latin typeface="Arial" panose="020B0604020202020204" pitchFamily="34" charset="0"/>
                <a:cs typeface="Arial" panose="020B0604020202020204" pitchFamily="34" charset="0"/>
              </a:rPr>
              <a:t>ant</a:t>
            </a:r>
            <a:r>
              <a:rPr lang="en-US" spc="-10" dirty="0">
                <a:latin typeface="Arial" panose="020B0604020202020204" pitchFamily="34" charset="0"/>
                <a:cs typeface="Arial" panose="020B0604020202020204" pitchFamily="34" charset="0"/>
              </a:rPr>
              <a:t>s.</a:t>
            </a:r>
            <a:endParaRPr lang="en-US" dirty="0">
              <a:latin typeface="Arial" panose="020B0604020202020204" pitchFamily="34" charset="0"/>
              <a:cs typeface="Arial" panose="020B0604020202020204" pitchFamily="34" charset="0"/>
            </a:endParaRPr>
          </a:p>
          <a:p>
            <a:pPr marL="469900" marR="301625" indent="-457200" algn="just">
              <a:buClr>
                <a:srgbClr val="0D0D0D"/>
              </a:buClr>
              <a:buSzPct val="93181"/>
              <a:buFont typeface="Wingdings" panose="05000000000000000000" pitchFamily="2" charset="2"/>
              <a:buChar char="q"/>
              <a:tabLst>
                <a:tab pos="470534" algn="l"/>
              </a:tabLst>
            </a:pPr>
            <a:endParaRPr lang="en-US" b="1" spc="-15" dirty="0">
              <a:latin typeface="Arial" panose="020B0604020202020204" pitchFamily="34" charset="0"/>
              <a:cs typeface="Arial" panose="020B0604020202020204" pitchFamily="34" charset="0"/>
            </a:endParaRPr>
          </a:p>
          <a:p>
            <a:pPr marL="469900" marR="301625" indent="-457200" algn="just">
              <a:buClr>
                <a:srgbClr val="0D0D0D"/>
              </a:buClr>
              <a:buSzPct val="93181"/>
              <a:buFont typeface="Wingdings" panose="05000000000000000000" pitchFamily="2" charset="2"/>
              <a:buChar char="q"/>
              <a:tabLst>
                <a:tab pos="470534" algn="l"/>
              </a:tabLst>
            </a:pPr>
            <a:r>
              <a:rPr lang="en-US" b="1" spc="-15" dirty="0">
                <a:latin typeface="Arial" panose="020B0604020202020204" pitchFamily="34" charset="0"/>
                <a:cs typeface="Arial" panose="020B0604020202020204" pitchFamily="34" charset="0"/>
              </a:rPr>
              <a:t>The</a:t>
            </a:r>
            <a:r>
              <a:rPr lang="en-US" b="1" spc="60" dirty="0">
                <a:latin typeface="Arial" panose="020B0604020202020204" pitchFamily="34" charset="0"/>
                <a:cs typeface="Arial" panose="020B0604020202020204" pitchFamily="34" charset="0"/>
              </a:rPr>
              <a:t> </a:t>
            </a:r>
            <a:r>
              <a:rPr lang="en-US" b="1" spc="-15" dirty="0">
                <a:latin typeface="Arial" panose="020B0604020202020204" pitchFamily="34" charset="0"/>
                <a:cs typeface="Arial" panose="020B0604020202020204" pitchFamily="34" charset="0"/>
              </a:rPr>
              <a:t>Particular</a:t>
            </a:r>
            <a:r>
              <a:rPr lang="en-US" b="1" spc="65" dirty="0">
                <a:latin typeface="Arial" panose="020B0604020202020204" pitchFamily="34" charset="0"/>
                <a:cs typeface="Arial" panose="020B0604020202020204" pitchFamily="34" charset="0"/>
              </a:rPr>
              <a:t> </a:t>
            </a:r>
            <a:r>
              <a:rPr lang="en-US" b="1" spc="-10" dirty="0">
                <a:latin typeface="Arial" panose="020B0604020202020204" pitchFamily="34" charset="0"/>
                <a:cs typeface="Arial" panose="020B0604020202020204" pitchFamily="34" charset="0"/>
              </a:rPr>
              <a:t>Inte</a:t>
            </a:r>
            <a:r>
              <a:rPr lang="en-US" b="1" spc="-20" dirty="0">
                <a:latin typeface="Arial" panose="020B0604020202020204" pitchFamily="34" charset="0"/>
                <a:cs typeface="Arial" panose="020B0604020202020204" pitchFamily="34" charset="0"/>
              </a:rPr>
              <a:t>rven</a:t>
            </a:r>
            <a:r>
              <a:rPr lang="en-US" b="1" spc="-5" dirty="0">
                <a:latin typeface="Arial" panose="020B0604020202020204" pitchFamily="34" charset="0"/>
                <a:cs typeface="Arial" panose="020B0604020202020204" pitchFamily="34" charset="0"/>
              </a:rPr>
              <a:t>t</a:t>
            </a:r>
            <a:r>
              <a:rPr lang="en-US" b="1" spc="-15" dirty="0">
                <a:latin typeface="Arial" panose="020B0604020202020204" pitchFamily="34" charset="0"/>
                <a:cs typeface="Arial" panose="020B0604020202020204" pitchFamily="34" charset="0"/>
              </a:rPr>
              <a:t>ion</a:t>
            </a:r>
            <a:r>
              <a:rPr lang="en-US" b="1" spc="100" dirty="0">
                <a:latin typeface="Arial" panose="020B0604020202020204" pitchFamily="34" charset="0"/>
                <a:cs typeface="Arial" panose="020B0604020202020204" pitchFamily="34" charset="0"/>
              </a:rPr>
              <a:t> </a:t>
            </a:r>
            <a:r>
              <a:rPr lang="en-US" b="1" spc="-15" dirty="0">
                <a:latin typeface="Arial" panose="020B0604020202020204" pitchFamily="34" charset="0"/>
                <a:cs typeface="Arial" panose="020B0604020202020204" pitchFamily="34" charset="0"/>
              </a:rPr>
              <a:t>Plan</a:t>
            </a:r>
            <a:r>
              <a:rPr lang="en-US" b="1" spc="75" dirty="0">
                <a:latin typeface="Arial" panose="020B0604020202020204" pitchFamily="34" charset="0"/>
                <a:cs typeface="Arial" panose="020B0604020202020204" pitchFamily="34" charset="0"/>
              </a:rPr>
              <a:t> </a:t>
            </a:r>
            <a:r>
              <a:rPr lang="en-US" b="1" spc="-10" dirty="0">
                <a:latin typeface="Arial" panose="020B0604020202020204" pitchFamily="34" charset="0"/>
                <a:cs typeface="Arial" panose="020B0604020202020204" pitchFamily="34" charset="0"/>
              </a:rPr>
              <a:t>(PPI):</a:t>
            </a:r>
            <a:r>
              <a:rPr lang="en-US" b="1" spc="100" dirty="0">
                <a:latin typeface="Arial" panose="020B0604020202020204" pitchFamily="34" charset="0"/>
                <a:cs typeface="Arial" panose="020B0604020202020204" pitchFamily="34" charset="0"/>
              </a:rPr>
              <a:t> </a:t>
            </a:r>
            <a:r>
              <a:rPr lang="en-US" spc="-20" dirty="0">
                <a:latin typeface="Arial" panose="020B0604020202020204" pitchFamily="34" charset="0"/>
                <a:cs typeface="Arial" panose="020B0604020202020204" pitchFamily="34" charset="0"/>
              </a:rPr>
              <a:t>imp</a:t>
            </a:r>
            <a:r>
              <a:rPr lang="en-US" spc="-5" dirty="0">
                <a:latin typeface="Arial" panose="020B0604020202020204" pitchFamily="34" charset="0"/>
                <a:cs typeface="Arial" panose="020B0604020202020204" pitchFamily="34" charset="0"/>
              </a:rPr>
              <a:t>l</a:t>
            </a:r>
            <a:r>
              <a:rPr lang="en-US" spc="-20" dirty="0">
                <a:latin typeface="Arial" panose="020B0604020202020204" pitchFamily="34" charset="0"/>
                <a:cs typeface="Arial" panose="020B0604020202020204" pitchFamily="34" charset="0"/>
              </a:rPr>
              <a:t>ement</a:t>
            </a:r>
            <a:r>
              <a:rPr lang="en-US" spc="-10" dirty="0">
                <a:latin typeface="Arial" panose="020B0604020202020204" pitchFamily="34" charset="0"/>
                <a:cs typeface="Arial" panose="020B0604020202020204" pitchFamily="34" charset="0"/>
              </a:rPr>
              <a:t>e</a:t>
            </a:r>
            <a:r>
              <a:rPr lang="en-US" spc="-15" dirty="0">
                <a:latin typeface="Arial" panose="020B0604020202020204" pitchFamily="34" charset="0"/>
                <a:cs typeface="Arial" panose="020B0604020202020204" pitchFamily="34" charset="0"/>
              </a:rPr>
              <a:t>d</a:t>
            </a:r>
            <a:r>
              <a:rPr lang="en-US" spc="-10" dirty="0">
                <a:latin typeface="Arial" panose="020B0604020202020204" pitchFamily="34" charset="0"/>
                <a:cs typeface="Arial" panose="020B0604020202020204" pitchFamily="34" charset="0"/>
              </a:rPr>
              <a:t> </a:t>
            </a:r>
            <a:r>
              <a:rPr lang="en-US" spc="-20" dirty="0">
                <a:latin typeface="Arial" panose="020B0604020202020204" pitchFamily="34" charset="0"/>
                <a:cs typeface="Arial" panose="020B0604020202020204" pitchFamily="34" charset="0"/>
              </a:rPr>
              <a:t>e</a:t>
            </a:r>
            <a:r>
              <a:rPr lang="en-US" spc="-10" dirty="0">
                <a:latin typeface="Arial" panose="020B0604020202020204" pitchFamily="34" charset="0"/>
                <a:cs typeface="Arial" panose="020B0604020202020204" pitchFamily="34" charset="0"/>
              </a:rPr>
              <a:t>s</a:t>
            </a:r>
            <a:r>
              <a:rPr lang="en-US" spc="-20" dirty="0">
                <a:latin typeface="Arial" panose="020B0604020202020204" pitchFamily="34" charset="0"/>
                <a:cs typeface="Arial" panose="020B0604020202020204" pitchFamily="34" charset="0"/>
              </a:rPr>
              <a:t>pe</a:t>
            </a:r>
            <a:r>
              <a:rPr lang="en-US" spc="-10" dirty="0">
                <a:latin typeface="Arial" panose="020B0604020202020204" pitchFamily="34" charset="0"/>
                <a:cs typeface="Arial" panose="020B0604020202020204" pitchFamily="34" charset="0"/>
              </a:rPr>
              <a:t>ci</a:t>
            </a:r>
            <a:r>
              <a:rPr lang="en-US" spc="-15" dirty="0">
                <a:latin typeface="Arial" panose="020B0604020202020204" pitchFamily="34" charset="0"/>
                <a:cs typeface="Arial" panose="020B0604020202020204" pitchFamily="34" charset="0"/>
              </a:rPr>
              <a:t>a</a:t>
            </a:r>
            <a:r>
              <a:rPr lang="en-US" spc="-10" dirty="0">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l</a:t>
            </a:r>
            <a:r>
              <a:rPr lang="en-US" spc="-15" dirty="0">
                <a:latin typeface="Arial" panose="020B0604020202020204" pitchFamily="34" charset="0"/>
                <a:cs typeface="Arial" panose="020B0604020202020204" pitchFamily="34" charset="0"/>
              </a:rPr>
              <a:t>y</a:t>
            </a:r>
            <a:r>
              <a:rPr lang="en-US" spc="30" dirty="0">
                <a:latin typeface="Arial" panose="020B0604020202020204" pitchFamily="34" charset="0"/>
                <a:cs typeface="Arial" panose="020B0604020202020204" pitchFamily="34" charset="0"/>
              </a:rPr>
              <a:t> </a:t>
            </a:r>
            <a:r>
              <a:rPr lang="en-US" spc="-20" dirty="0">
                <a:latin typeface="Arial" panose="020B0604020202020204" pitchFamily="34" charset="0"/>
                <a:cs typeface="Arial" panose="020B0604020202020204" pitchFamily="34" charset="0"/>
              </a:rPr>
              <a:t>whe</a:t>
            </a:r>
            <a:r>
              <a:rPr lang="en-US" spc="-15" dirty="0">
                <a:latin typeface="Arial" panose="020B0604020202020204" pitchFamily="34" charset="0"/>
                <a:cs typeface="Arial" panose="020B0604020202020204" pitchFamily="34" charset="0"/>
              </a:rPr>
              <a:t>n</a:t>
            </a:r>
            <a:r>
              <a:rPr lang="en-US" spc="75" dirty="0">
                <a:latin typeface="Arial" panose="020B0604020202020204" pitchFamily="34" charset="0"/>
                <a:cs typeface="Arial" panose="020B0604020202020204" pitchFamily="34" charset="0"/>
              </a:rPr>
              <a:t> </a:t>
            </a:r>
            <a:r>
              <a:rPr lang="en-US" spc="-15" dirty="0">
                <a:latin typeface="Arial" panose="020B0604020202020204" pitchFamily="34" charset="0"/>
                <a:cs typeface="Arial" panose="020B0604020202020204" pitchFamily="34" charset="0"/>
              </a:rPr>
              <a:t>the</a:t>
            </a:r>
            <a:r>
              <a:rPr lang="en-US" spc="60" dirty="0">
                <a:latin typeface="Arial" panose="020B0604020202020204" pitchFamily="34" charset="0"/>
                <a:cs typeface="Arial" panose="020B0604020202020204" pitchFamily="34" charset="0"/>
              </a:rPr>
              <a:t> </a:t>
            </a:r>
            <a:r>
              <a:rPr lang="en-US" spc="-10" dirty="0">
                <a:latin typeface="Arial" panose="020B0604020202020204" pitchFamily="34" charset="0"/>
                <a:cs typeface="Arial" panose="020B0604020202020204" pitchFamily="34" charset="0"/>
              </a:rPr>
              <a:t>in</a:t>
            </a:r>
            <a:r>
              <a:rPr lang="en-US" spc="-20" dirty="0">
                <a:latin typeface="Arial" panose="020B0604020202020204" pitchFamily="34" charset="0"/>
                <a:cs typeface="Arial" panose="020B0604020202020204" pitchFamily="34" charset="0"/>
              </a:rPr>
              <a:t>du</a:t>
            </a:r>
            <a:r>
              <a:rPr lang="en-US" spc="-10" dirty="0">
                <a:latin typeface="Arial" panose="020B0604020202020204" pitchFamily="34" charset="0"/>
                <a:cs typeface="Arial" panose="020B0604020202020204" pitchFamily="34" charset="0"/>
              </a:rPr>
              <a:t>stri</a:t>
            </a:r>
            <a:r>
              <a:rPr lang="en-US" spc="-20" dirty="0">
                <a:latin typeface="Arial" panose="020B0604020202020204" pitchFamily="34" charset="0"/>
                <a:cs typeface="Arial" panose="020B0604020202020204" pitchFamily="34" charset="0"/>
              </a:rPr>
              <a:t>a</a:t>
            </a:r>
            <a:r>
              <a:rPr lang="en-US" spc="-5" dirty="0">
                <a:latin typeface="Arial" panose="020B0604020202020204" pitchFamily="34" charset="0"/>
                <a:cs typeface="Arial" panose="020B0604020202020204" pitchFamily="34" charset="0"/>
              </a:rPr>
              <a:t>l</a:t>
            </a:r>
            <a:r>
              <a:rPr lang="en-US" spc="60" dirty="0">
                <a:latin typeface="Arial" panose="020B0604020202020204" pitchFamily="34" charset="0"/>
                <a:cs typeface="Arial" panose="020B0604020202020204" pitchFamily="34" charset="0"/>
              </a:rPr>
              <a:t> </a:t>
            </a:r>
            <a:r>
              <a:rPr lang="en-US" spc="-20" dirty="0">
                <a:latin typeface="Arial" panose="020B0604020202020204" pitchFamily="34" charset="0"/>
                <a:cs typeface="Arial" panose="020B0604020202020204" pitchFamily="34" charset="0"/>
              </a:rPr>
              <a:t>a</a:t>
            </a:r>
            <a:r>
              <a:rPr lang="en-US" spc="-10" dirty="0">
                <a:latin typeface="Arial" panose="020B0604020202020204" pitchFamily="34" charset="0"/>
                <a:cs typeface="Arial" panose="020B0604020202020204" pitchFamily="34" charset="0"/>
              </a:rPr>
              <a:t>c</a:t>
            </a:r>
            <a:r>
              <a:rPr lang="en-US" spc="-15" dirty="0">
                <a:latin typeface="Arial" panose="020B0604020202020204" pitchFamily="34" charset="0"/>
                <a:cs typeface="Arial" panose="020B0604020202020204" pitchFamily="34" charset="0"/>
              </a:rPr>
              <a:t>c</a:t>
            </a:r>
            <a:r>
              <a:rPr lang="en-US" dirty="0">
                <a:latin typeface="Arial" panose="020B0604020202020204" pitchFamily="34" charset="0"/>
                <a:cs typeface="Arial" panose="020B0604020202020204" pitchFamily="34" charset="0"/>
              </a:rPr>
              <a:t>i</a:t>
            </a:r>
            <a:r>
              <a:rPr lang="en-US" spc="-20" dirty="0">
                <a:latin typeface="Arial" panose="020B0604020202020204" pitchFamily="34" charset="0"/>
                <a:cs typeface="Arial" panose="020B0604020202020204" pitchFamily="34" charset="0"/>
              </a:rPr>
              <a:t>de</a:t>
            </a:r>
            <a:r>
              <a:rPr lang="en-US" spc="-10" dirty="0">
                <a:latin typeface="Arial" panose="020B0604020202020204" pitchFamily="34" charset="0"/>
                <a:cs typeface="Arial" panose="020B0604020202020204" pitchFamily="34" charset="0"/>
              </a:rPr>
              <a:t>nt</a:t>
            </a:r>
            <a:r>
              <a:rPr lang="en-US" spc="50" dirty="0">
                <a:latin typeface="Arial" panose="020B0604020202020204" pitchFamily="34" charset="0"/>
                <a:cs typeface="Arial" panose="020B0604020202020204" pitchFamily="34" charset="0"/>
              </a:rPr>
              <a:t> </a:t>
            </a:r>
            <a:r>
              <a:rPr lang="en-US" spc="-20" dirty="0">
                <a:latin typeface="Arial" panose="020B0604020202020204" pitchFamily="34" charset="0"/>
                <a:cs typeface="Arial" panose="020B0604020202020204" pitchFamily="34" charset="0"/>
              </a:rPr>
              <a:t>ha</a:t>
            </a:r>
            <a:r>
              <a:rPr lang="en-US" spc="-15" dirty="0">
                <a:latin typeface="Arial" panose="020B0604020202020204" pitchFamily="34" charset="0"/>
                <a:cs typeface="Arial" panose="020B0604020202020204" pitchFamily="34" charset="0"/>
              </a:rPr>
              <a:t>s</a:t>
            </a:r>
            <a:r>
              <a:rPr lang="en-US" spc="65" dirty="0">
                <a:latin typeface="Arial" panose="020B0604020202020204" pitchFamily="34" charset="0"/>
                <a:cs typeface="Arial" panose="020B0604020202020204" pitchFamily="34" charset="0"/>
              </a:rPr>
              <a:t> </a:t>
            </a:r>
            <a:r>
              <a:rPr lang="en-US" spc="-15" dirty="0">
                <a:latin typeface="Arial" panose="020B0604020202020204" pitchFamily="34" charset="0"/>
                <a:cs typeface="Arial" panose="020B0604020202020204" pitchFamily="34" charset="0"/>
              </a:rPr>
              <a:t>c</a:t>
            </a:r>
            <a:r>
              <a:rPr lang="en-US" spc="-20" dirty="0">
                <a:latin typeface="Arial" panose="020B0604020202020204" pitchFamily="34" charset="0"/>
                <a:cs typeface="Arial" panose="020B0604020202020204" pitchFamily="34" charset="0"/>
              </a:rPr>
              <a:t>on</a:t>
            </a:r>
            <a:r>
              <a:rPr lang="en-US" spc="-10" dirty="0">
                <a:latin typeface="Arial" panose="020B0604020202020204" pitchFamily="34" charset="0"/>
                <a:cs typeface="Arial" panose="020B0604020202020204" pitchFamily="34" charset="0"/>
              </a:rPr>
              <a:t>s</a:t>
            </a:r>
            <a:r>
              <a:rPr lang="en-US" spc="-20" dirty="0">
                <a:latin typeface="Arial" panose="020B0604020202020204" pitchFamily="34" charset="0"/>
                <a:cs typeface="Arial" panose="020B0604020202020204" pitchFamily="34" charset="0"/>
              </a:rPr>
              <a:t>eq</a:t>
            </a:r>
            <a:r>
              <a:rPr lang="en-US" spc="-10" dirty="0">
                <a:latin typeface="Arial" panose="020B0604020202020204" pitchFamily="34" charset="0"/>
                <a:cs typeface="Arial" panose="020B0604020202020204" pitchFamily="34" charset="0"/>
              </a:rPr>
              <a:t>u</a:t>
            </a:r>
            <a:r>
              <a:rPr lang="en-US" spc="-20" dirty="0">
                <a:latin typeface="Arial" panose="020B0604020202020204" pitchFamily="34" charset="0"/>
                <a:cs typeface="Arial" panose="020B0604020202020204" pitchFamily="34" charset="0"/>
              </a:rPr>
              <a:t>en</a:t>
            </a:r>
            <a:r>
              <a:rPr lang="en-US" spc="-10" dirty="0">
                <a:latin typeface="Arial" panose="020B0604020202020204" pitchFamily="34" charset="0"/>
                <a:cs typeface="Arial" panose="020B0604020202020204" pitchFamily="34" charset="0"/>
              </a:rPr>
              <a:t>c</a:t>
            </a:r>
            <a:r>
              <a:rPr lang="en-US" spc="-20" dirty="0">
                <a:latin typeface="Arial" panose="020B0604020202020204" pitchFamily="34" charset="0"/>
                <a:cs typeface="Arial" panose="020B0604020202020204" pitchFamily="34" charset="0"/>
              </a:rPr>
              <a:t>es</a:t>
            </a:r>
            <a:r>
              <a:rPr lang="en-US" spc="-15" dirty="0">
                <a:latin typeface="Arial" panose="020B0604020202020204" pitchFamily="34" charset="0"/>
                <a:cs typeface="Arial" panose="020B0604020202020204" pitchFamily="34" charset="0"/>
              </a:rPr>
              <a:t> </a:t>
            </a:r>
            <a:r>
              <a:rPr lang="en-US" spc="-20" dirty="0">
                <a:latin typeface="Arial" panose="020B0604020202020204" pitchFamily="34" charset="0"/>
                <a:cs typeface="Arial" panose="020B0604020202020204" pitchFamily="34" charset="0"/>
              </a:rPr>
              <a:t>beyon</a:t>
            </a:r>
            <a:r>
              <a:rPr lang="en-US" spc="-15" dirty="0">
                <a:latin typeface="Arial" panose="020B0604020202020204" pitchFamily="34" charset="0"/>
                <a:cs typeface="Arial" panose="020B0604020202020204" pitchFamily="34" charset="0"/>
              </a:rPr>
              <a:t>d</a:t>
            </a:r>
            <a:r>
              <a:rPr lang="en-US" spc="65" dirty="0">
                <a:latin typeface="Arial" panose="020B0604020202020204" pitchFamily="34" charset="0"/>
                <a:cs typeface="Arial" panose="020B0604020202020204" pitchFamily="34" charset="0"/>
              </a:rPr>
              <a:t> </a:t>
            </a:r>
            <a:r>
              <a:rPr lang="en-US" spc="-15" dirty="0">
                <a:latin typeface="Arial" panose="020B0604020202020204" pitchFamily="34" charset="0"/>
                <a:cs typeface="Arial" panose="020B0604020202020204" pitchFamily="34" charset="0"/>
              </a:rPr>
              <a:t>the</a:t>
            </a:r>
            <a:r>
              <a:rPr lang="en-US" spc="65" dirty="0">
                <a:latin typeface="Arial" panose="020B0604020202020204" pitchFamily="34" charset="0"/>
                <a:cs typeface="Arial" panose="020B0604020202020204" pitchFamily="34" charset="0"/>
              </a:rPr>
              <a:t> </a:t>
            </a:r>
            <a:r>
              <a:rPr lang="en-US" spc="-20" dirty="0">
                <a:latin typeface="Arial" panose="020B0604020202020204" pitchFamily="34" charset="0"/>
                <a:cs typeface="Arial" panose="020B0604020202020204" pitchFamily="34" charset="0"/>
              </a:rPr>
              <a:t>b</a:t>
            </a:r>
            <a:r>
              <a:rPr lang="en-US" spc="-15" dirty="0">
                <a:latin typeface="Arial" panose="020B0604020202020204" pitchFamily="34" charset="0"/>
                <a:cs typeface="Arial" panose="020B0604020202020204" pitchFamily="34" charset="0"/>
              </a:rPr>
              <a:t>orders</a:t>
            </a:r>
            <a:r>
              <a:rPr lang="en-US" spc="75" dirty="0">
                <a:latin typeface="Arial" panose="020B0604020202020204" pitchFamily="34" charset="0"/>
                <a:cs typeface="Arial" panose="020B0604020202020204" pitchFamily="34" charset="0"/>
              </a:rPr>
              <a:t> </a:t>
            </a:r>
            <a:r>
              <a:rPr lang="en-US" spc="-20" dirty="0">
                <a:latin typeface="Arial" panose="020B0604020202020204" pitchFamily="34" charset="0"/>
                <a:cs typeface="Arial" panose="020B0604020202020204" pitchFamily="34" charset="0"/>
              </a:rPr>
              <a:t>o</a:t>
            </a:r>
            <a:r>
              <a:rPr lang="en-US" spc="-10" dirty="0">
                <a:latin typeface="Arial" panose="020B0604020202020204" pitchFamily="34" charset="0"/>
                <a:cs typeface="Arial" panose="020B0604020202020204" pitchFamily="34" charset="0"/>
              </a:rPr>
              <a:t>f</a:t>
            </a:r>
            <a:r>
              <a:rPr lang="en-US" spc="75" dirty="0">
                <a:latin typeface="Arial" panose="020B0604020202020204" pitchFamily="34" charset="0"/>
                <a:cs typeface="Arial" panose="020B0604020202020204" pitchFamily="34" charset="0"/>
              </a:rPr>
              <a:t> </a:t>
            </a:r>
            <a:r>
              <a:rPr lang="en-US" spc="-15" dirty="0">
                <a:latin typeface="Arial" panose="020B0604020202020204" pitchFamily="34" charset="0"/>
                <a:cs typeface="Arial" panose="020B0604020202020204" pitchFamily="34" charset="0"/>
              </a:rPr>
              <a:t>the</a:t>
            </a:r>
            <a:r>
              <a:rPr lang="en-US" spc="60" dirty="0">
                <a:latin typeface="Arial" panose="020B0604020202020204" pitchFamily="34" charset="0"/>
                <a:cs typeface="Arial" panose="020B0604020202020204" pitchFamily="34" charset="0"/>
              </a:rPr>
              <a:t> </a:t>
            </a:r>
            <a:r>
              <a:rPr lang="en-US" spc="-10" dirty="0">
                <a:latin typeface="Arial" panose="020B0604020202020204" pitchFamily="34" charset="0"/>
                <a:cs typeface="Arial" panose="020B0604020202020204" pitchFamily="34" charset="0"/>
              </a:rPr>
              <a:t>in</a:t>
            </a:r>
            <a:r>
              <a:rPr lang="en-US" spc="-20" dirty="0">
                <a:latin typeface="Arial" panose="020B0604020202020204" pitchFamily="34" charset="0"/>
                <a:cs typeface="Arial" panose="020B0604020202020204" pitchFamily="34" charset="0"/>
              </a:rPr>
              <a:t>du</a:t>
            </a:r>
            <a:r>
              <a:rPr lang="en-US" spc="-10" dirty="0">
                <a:latin typeface="Arial" panose="020B0604020202020204" pitchFamily="34" charset="0"/>
                <a:cs typeface="Arial" panose="020B0604020202020204" pitchFamily="34" charset="0"/>
              </a:rPr>
              <a:t>stri</a:t>
            </a:r>
            <a:r>
              <a:rPr lang="en-US" spc="-20" dirty="0">
                <a:latin typeface="Arial" panose="020B0604020202020204" pitchFamily="34" charset="0"/>
                <a:cs typeface="Arial" panose="020B0604020202020204" pitchFamily="34" charset="0"/>
              </a:rPr>
              <a:t>a</a:t>
            </a:r>
            <a:r>
              <a:rPr lang="en-US" spc="-5" dirty="0">
                <a:latin typeface="Arial" panose="020B0604020202020204" pitchFamily="34" charset="0"/>
                <a:cs typeface="Arial" panose="020B0604020202020204" pitchFamily="34" charset="0"/>
              </a:rPr>
              <a:t>l</a:t>
            </a:r>
            <a:r>
              <a:rPr lang="en-US" spc="50" dirty="0">
                <a:latin typeface="Arial" panose="020B0604020202020204" pitchFamily="34" charset="0"/>
                <a:cs typeface="Arial" panose="020B0604020202020204" pitchFamily="34" charset="0"/>
              </a:rPr>
              <a:t> </a:t>
            </a:r>
            <a:r>
              <a:rPr lang="en-US" spc="-20" dirty="0">
                <a:latin typeface="Arial" panose="020B0604020202020204" pitchFamily="34" charset="0"/>
                <a:cs typeface="Arial" panose="020B0604020202020204" pitchFamily="34" charset="0"/>
              </a:rPr>
              <a:t>un</a:t>
            </a:r>
            <a:r>
              <a:rPr lang="en-US" dirty="0">
                <a:latin typeface="Arial" panose="020B0604020202020204" pitchFamily="34" charset="0"/>
                <a:cs typeface="Arial" panose="020B0604020202020204" pitchFamily="34" charset="0"/>
              </a:rPr>
              <a:t>i</a:t>
            </a:r>
            <a:r>
              <a:rPr lang="en-US" spc="-10" dirty="0">
                <a:latin typeface="Arial" panose="020B0604020202020204" pitchFamily="34" charset="0"/>
                <a:cs typeface="Arial" panose="020B0604020202020204" pitchFamily="34" charset="0"/>
              </a:rPr>
              <a:t>t.</a:t>
            </a:r>
            <a:endParaRPr lang="en-US" dirty="0">
              <a:latin typeface="Arial" panose="020B0604020202020204" pitchFamily="34" charset="0"/>
              <a:cs typeface="Arial" panose="020B0604020202020204" pitchFamily="34" charset="0"/>
            </a:endParaRPr>
          </a:p>
          <a:p>
            <a:pPr marL="469900" marR="5080" indent="-457200" algn="just">
              <a:buClr>
                <a:srgbClr val="0D0D0D"/>
              </a:buClr>
              <a:buSzPct val="93181"/>
              <a:buFont typeface="Wingdings" panose="05000000000000000000" pitchFamily="2" charset="2"/>
              <a:buChar char="q"/>
              <a:tabLst>
                <a:tab pos="470534" algn="l"/>
              </a:tabLst>
            </a:pPr>
            <a:endParaRPr lang="en-US" b="1" spc="-15" dirty="0">
              <a:latin typeface="Arial" panose="020B0604020202020204" pitchFamily="34" charset="0"/>
              <a:cs typeface="Arial" panose="020B0604020202020204" pitchFamily="34" charset="0"/>
            </a:endParaRPr>
          </a:p>
          <a:p>
            <a:pPr marL="469900" marR="5080" indent="-457200" algn="just">
              <a:buClr>
                <a:srgbClr val="0D0D0D"/>
              </a:buClr>
              <a:buSzPct val="93181"/>
              <a:buFont typeface="Wingdings" panose="05000000000000000000" pitchFamily="2" charset="2"/>
              <a:buChar char="q"/>
              <a:tabLst>
                <a:tab pos="470534" algn="l"/>
              </a:tabLst>
            </a:pPr>
            <a:r>
              <a:rPr lang="en-US" b="1" spc="-15" dirty="0">
                <a:latin typeface="Arial" panose="020B0604020202020204" pitchFamily="34" charset="0"/>
                <a:cs typeface="Arial" panose="020B0604020202020204" pitchFamily="34" charset="0"/>
              </a:rPr>
              <a:t>General</a:t>
            </a:r>
            <a:r>
              <a:rPr lang="en-US" b="1" spc="55" dirty="0">
                <a:latin typeface="Arial" panose="020B0604020202020204" pitchFamily="34" charset="0"/>
                <a:cs typeface="Arial" panose="020B0604020202020204" pitchFamily="34" charset="0"/>
              </a:rPr>
              <a:t> </a:t>
            </a:r>
            <a:r>
              <a:rPr lang="en-US" b="1" spc="-15" dirty="0">
                <a:latin typeface="Arial" panose="020B0604020202020204" pitchFamily="34" charset="0"/>
                <a:cs typeface="Arial" panose="020B0604020202020204" pitchFamily="34" charset="0"/>
              </a:rPr>
              <a:t>P</a:t>
            </a:r>
            <a:r>
              <a:rPr lang="en-US" b="1" spc="-20" dirty="0">
                <a:latin typeface="Arial" panose="020B0604020202020204" pitchFamily="34" charset="0"/>
                <a:cs typeface="Arial" panose="020B0604020202020204" pitchFamily="34" charset="0"/>
              </a:rPr>
              <a:t>revent</a:t>
            </a:r>
            <a:r>
              <a:rPr lang="en-US" b="1" spc="-5" dirty="0">
                <a:latin typeface="Arial" panose="020B0604020202020204" pitchFamily="34" charset="0"/>
                <a:cs typeface="Arial" panose="020B0604020202020204" pitchFamily="34" charset="0"/>
              </a:rPr>
              <a:t>i</a:t>
            </a:r>
            <a:r>
              <a:rPr lang="en-US" b="1" spc="-15" dirty="0">
                <a:latin typeface="Arial" panose="020B0604020202020204" pitchFamily="34" charset="0"/>
                <a:cs typeface="Arial" panose="020B0604020202020204" pitchFamily="34" charset="0"/>
              </a:rPr>
              <a:t>on</a:t>
            </a:r>
            <a:r>
              <a:rPr lang="en-US" b="1" spc="85" dirty="0">
                <a:latin typeface="Arial" panose="020B0604020202020204" pitchFamily="34" charset="0"/>
                <a:cs typeface="Arial" panose="020B0604020202020204" pitchFamily="34" charset="0"/>
              </a:rPr>
              <a:t> </a:t>
            </a:r>
            <a:r>
              <a:rPr lang="en-US" b="1" spc="-15" dirty="0">
                <a:latin typeface="Arial" panose="020B0604020202020204" pitchFamily="34" charset="0"/>
                <a:cs typeface="Arial" panose="020B0604020202020204" pitchFamily="34" charset="0"/>
              </a:rPr>
              <a:t>Plan</a:t>
            </a:r>
            <a:r>
              <a:rPr lang="en-US" b="1" spc="70" dirty="0">
                <a:latin typeface="Arial" panose="020B0604020202020204" pitchFamily="34" charset="0"/>
                <a:cs typeface="Arial" panose="020B0604020202020204" pitchFamily="34" charset="0"/>
              </a:rPr>
              <a:t> </a:t>
            </a:r>
            <a:r>
              <a:rPr lang="en-US" b="1" spc="-15" dirty="0">
                <a:latin typeface="Arial" panose="020B0604020202020204" pitchFamily="34" charset="0"/>
                <a:cs typeface="Arial" panose="020B0604020202020204" pitchFamily="34" charset="0"/>
              </a:rPr>
              <a:t>(P</a:t>
            </a:r>
            <a:r>
              <a:rPr lang="en-US" b="1" spc="-30" dirty="0">
                <a:latin typeface="Arial" panose="020B0604020202020204" pitchFamily="34" charset="0"/>
                <a:cs typeface="Arial" panose="020B0604020202020204" pitchFamily="34" charset="0"/>
              </a:rPr>
              <a:t>G</a:t>
            </a:r>
            <a:r>
              <a:rPr lang="en-US" b="1" spc="-10" dirty="0">
                <a:latin typeface="Arial" panose="020B0604020202020204" pitchFamily="34" charset="0"/>
                <a:cs typeface="Arial" panose="020B0604020202020204" pitchFamily="34" charset="0"/>
              </a:rPr>
              <a:t>P):</a:t>
            </a:r>
            <a:r>
              <a:rPr lang="en-US" b="1" spc="90" dirty="0">
                <a:latin typeface="Arial" panose="020B0604020202020204" pitchFamily="34" charset="0"/>
                <a:cs typeface="Arial" panose="020B0604020202020204" pitchFamily="34" charset="0"/>
              </a:rPr>
              <a:t> </a:t>
            </a:r>
            <a:r>
              <a:rPr lang="en-US" spc="-20" dirty="0">
                <a:latin typeface="Arial" panose="020B0604020202020204" pitchFamily="34" charset="0"/>
                <a:cs typeface="Arial" panose="020B0604020202020204" pitchFamily="34" charset="0"/>
              </a:rPr>
              <a:t>implemente</a:t>
            </a:r>
            <a:r>
              <a:rPr lang="en-US" spc="-15" dirty="0">
                <a:latin typeface="Arial" panose="020B0604020202020204" pitchFamily="34" charset="0"/>
                <a:cs typeface="Arial" panose="020B0604020202020204" pitchFamily="34" charset="0"/>
              </a:rPr>
              <a:t>d</a:t>
            </a:r>
            <a:r>
              <a:rPr lang="en-US" spc="90" dirty="0">
                <a:latin typeface="Arial" panose="020B0604020202020204" pitchFamily="34" charset="0"/>
                <a:cs typeface="Arial" panose="020B0604020202020204" pitchFamily="34" charset="0"/>
              </a:rPr>
              <a:t> </a:t>
            </a:r>
            <a:r>
              <a:rPr lang="en-US" spc="-10" dirty="0">
                <a:latin typeface="Arial" panose="020B0604020202020204" pitchFamily="34" charset="0"/>
                <a:cs typeface="Arial" panose="020B0604020202020204" pitchFamily="34" charset="0"/>
              </a:rPr>
              <a:t>i</a:t>
            </a:r>
            <a:r>
              <a:rPr lang="en-US" spc="-15" dirty="0">
                <a:latin typeface="Arial" panose="020B0604020202020204" pitchFamily="34" charset="0"/>
                <a:cs typeface="Arial" panose="020B0604020202020204" pitchFamily="34" charset="0"/>
              </a:rPr>
              <a:t>n</a:t>
            </a:r>
            <a:r>
              <a:rPr lang="en-US" spc="60" dirty="0">
                <a:latin typeface="Arial" panose="020B0604020202020204" pitchFamily="34" charset="0"/>
                <a:cs typeface="Arial" panose="020B0604020202020204" pitchFamily="34" charset="0"/>
              </a:rPr>
              <a:t> </a:t>
            </a:r>
            <a:r>
              <a:rPr lang="en-US" spc="-10" dirty="0">
                <a:latin typeface="Arial" panose="020B0604020202020204" pitchFamily="34" charset="0"/>
                <a:cs typeface="Arial" panose="020B0604020202020204" pitchFamily="34" charset="0"/>
              </a:rPr>
              <a:t>e</a:t>
            </a:r>
            <a:r>
              <a:rPr lang="en-US" spc="-20" dirty="0">
                <a:latin typeface="Arial" panose="020B0604020202020204" pitchFamily="34" charset="0"/>
                <a:cs typeface="Arial" panose="020B0604020202020204" pitchFamily="34" charset="0"/>
              </a:rPr>
              <a:t>ach</a:t>
            </a:r>
            <a:r>
              <a:rPr lang="en-US" spc="-15" dirty="0">
                <a:latin typeface="Arial" panose="020B0604020202020204" pitchFamily="34" charset="0"/>
                <a:cs typeface="Arial" panose="020B0604020202020204" pitchFamily="34" charset="0"/>
              </a:rPr>
              <a:t> </a:t>
            </a:r>
            <a:r>
              <a:rPr lang="en-US" spc="-15" dirty="0" err="1">
                <a:latin typeface="Arial" panose="020B0604020202020204" pitchFamily="34" charset="0"/>
                <a:cs typeface="Arial" panose="020B0604020202020204" pitchFamily="34" charset="0"/>
              </a:rPr>
              <a:t>Wi</a:t>
            </a:r>
            <a:r>
              <a:rPr lang="en-US" spc="-10" dirty="0" err="1">
                <a:latin typeface="Arial" panose="020B0604020202020204" pitchFamily="34" charset="0"/>
                <a:cs typeface="Arial" panose="020B0604020202020204" pitchFamily="34" charset="0"/>
              </a:rPr>
              <a:t>l</a:t>
            </a:r>
            <a:r>
              <a:rPr lang="en-US" spc="-15" dirty="0" err="1">
                <a:latin typeface="Arial" panose="020B0604020202020204" pitchFamily="34" charset="0"/>
                <a:cs typeface="Arial" panose="020B0604020202020204" pitchFamily="34" charset="0"/>
              </a:rPr>
              <a:t>aya</a:t>
            </a:r>
            <a:r>
              <a:rPr lang="en-US" spc="50" dirty="0">
                <a:latin typeface="Arial" panose="020B0604020202020204" pitchFamily="34" charset="0"/>
                <a:cs typeface="Arial" panose="020B0604020202020204" pitchFamily="34" charset="0"/>
              </a:rPr>
              <a:t> </a:t>
            </a:r>
            <a:r>
              <a:rPr lang="en-US" spc="-10" dirty="0">
                <a:latin typeface="Arial" panose="020B0604020202020204" pitchFamily="34" charset="0"/>
                <a:cs typeface="Arial" panose="020B0604020202020204" pitchFamily="34" charset="0"/>
              </a:rPr>
              <a:t>(provinc</a:t>
            </a:r>
            <a:r>
              <a:rPr lang="en-US" spc="-15" dirty="0">
                <a:latin typeface="Arial" panose="020B0604020202020204" pitchFamily="34" charset="0"/>
                <a:cs typeface="Arial" panose="020B0604020202020204" pitchFamily="34" charset="0"/>
              </a:rPr>
              <a:t>e)</a:t>
            </a:r>
            <a:r>
              <a:rPr lang="en-US" spc="-10" dirty="0">
                <a:latin typeface="Arial" panose="020B0604020202020204" pitchFamily="34" charset="0"/>
                <a:cs typeface="Arial" panose="020B0604020202020204" pitchFamily="34" charset="0"/>
              </a:rPr>
              <a:t>,</a:t>
            </a:r>
            <a:r>
              <a:rPr lang="en-US" spc="90" dirty="0">
                <a:latin typeface="Arial" panose="020B0604020202020204" pitchFamily="34" charset="0"/>
                <a:cs typeface="Arial" panose="020B0604020202020204" pitchFamily="34" charset="0"/>
              </a:rPr>
              <a:t> </a:t>
            </a:r>
            <a:r>
              <a:rPr lang="en-US" spc="-10" dirty="0">
                <a:latin typeface="Arial" panose="020B0604020202020204" pitchFamily="34" charset="0"/>
                <a:cs typeface="Arial" panose="020B0604020202020204" pitchFamily="34" charset="0"/>
              </a:rPr>
              <a:t>fixing</a:t>
            </a:r>
            <a:r>
              <a:rPr lang="en-US" spc="60" dirty="0">
                <a:latin typeface="Arial" panose="020B0604020202020204" pitchFamily="34" charset="0"/>
                <a:cs typeface="Arial" panose="020B0604020202020204" pitchFamily="34" charset="0"/>
              </a:rPr>
              <a:t> </a:t>
            </a:r>
            <a:r>
              <a:rPr lang="en-US" spc="-15" dirty="0">
                <a:latin typeface="Arial" panose="020B0604020202020204" pitchFamily="34" charset="0"/>
                <a:cs typeface="Arial" panose="020B0604020202020204" pitchFamily="34" charset="0"/>
              </a:rPr>
              <a:t>a</a:t>
            </a:r>
            <a:r>
              <a:rPr lang="en-US" spc="-10" dirty="0">
                <a:latin typeface="Arial" panose="020B0604020202020204" pitchFamily="34" charset="0"/>
                <a:cs typeface="Arial" panose="020B0604020202020204" pitchFamily="34" charset="0"/>
              </a:rPr>
              <a:t>l</a:t>
            </a:r>
            <a:r>
              <a:rPr lang="en-US" spc="-5" dirty="0">
                <a:latin typeface="Arial" panose="020B0604020202020204" pitchFamily="34" charset="0"/>
                <a:cs typeface="Arial" panose="020B0604020202020204" pitchFamily="34" charset="0"/>
              </a:rPr>
              <a:t>l</a:t>
            </a:r>
            <a:r>
              <a:rPr lang="en-US" spc="55" dirty="0">
                <a:latin typeface="Arial" panose="020B0604020202020204" pitchFamily="34" charset="0"/>
                <a:cs typeface="Arial" panose="020B0604020202020204" pitchFamily="34" charset="0"/>
              </a:rPr>
              <a:t> </a:t>
            </a:r>
            <a:r>
              <a:rPr lang="en-US" spc="-15" dirty="0">
                <a:latin typeface="Arial" panose="020B0604020202020204" pitchFamily="34" charset="0"/>
                <a:cs typeface="Arial" panose="020B0604020202020204" pitchFamily="34" charset="0"/>
              </a:rPr>
              <a:t>the</a:t>
            </a:r>
            <a:r>
              <a:rPr lang="en-US" spc="70" dirty="0">
                <a:latin typeface="Arial" panose="020B0604020202020204" pitchFamily="34" charset="0"/>
                <a:cs typeface="Arial" panose="020B0604020202020204" pitchFamily="34" charset="0"/>
              </a:rPr>
              <a:t> </a:t>
            </a:r>
            <a:r>
              <a:rPr lang="en-US" spc="-10" dirty="0">
                <a:latin typeface="Arial" panose="020B0604020202020204" pitchFamily="34" charset="0"/>
                <a:cs typeface="Arial" panose="020B0604020202020204" pitchFamily="34" charset="0"/>
              </a:rPr>
              <a:t>ru</a:t>
            </a:r>
            <a:r>
              <a:rPr lang="en-US" dirty="0">
                <a:latin typeface="Arial" panose="020B0604020202020204" pitchFamily="34" charset="0"/>
                <a:cs typeface="Arial" panose="020B0604020202020204" pitchFamily="34" charset="0"/>
              </a:rPr>
              <a:t>l</a:t>
            </a:r>
            <a:r>
              <a:rPr lang="en-US" spc="-20" dirty="0">
                <a:latin typeface="Arial" panose="020B0604020202020204" pitchFamily="34" charset="0"/>
                <a:cs typeface="Arial" panose="020B0604020202020204" pitchFamily="34" charset="0"/>
              </a:rPr>
              <a:t>e</a:t>
            </a:r>
            <a:r>
              <a:rPr lang="en-US" spc="-15" dirty="0">
                <a:latin typeface="Arial" panose="020B0604020202020204" pitchFamily="34" charset="0"/>
                <a:cs typeface="Arial" panose="020B0604020202020204" pitchFamily="34" charset="0"/>
              </a:rPr>
              <a:t>s</a:t>
            </a:r>
            <a:r>
              <a:rPr lang="en-US" spc="65" dirty="0">
                <a:latin typeface="Arial" panose="020B0604020202020204" pitchFamily="34" charset="0"/>
                <a:cs typeface="Arial" panose="020B0604020202020204" pitchFamily="34" charset="0"/>
              </a:rPr>
              <a:t> </a:t>
            </a:r>
            <a:r>
              <a:rPr lang="en-US" spc="-20" dirty="0">
                <a:latin typeface="Arial" panose="020B0604020202020204" pitchFamily="34" charset="0"/>
                <a:cs typeface="Arial" panose="020B0604020202020204" pitchFamily="34" charset="0"/>
              </a:rPr>
              <a:t>a</a:t>
            </a:r>
            <a:r>
              <a:rPr lang="en-US" spc="-15" dirty="0">
                <a:latin typeface="Arial" panose="020B0604020202020204" pitchFamily="34" charset="0"/>
                <a:cs typeface="Arial" panose="020B0604020202020204" pitchFamily="34" charset="0"/>
              </a:rPr>
              <a:t>nd</a:t>
            </a:r>
            <a:r>
              <a:rPr lang="en-US" spc="60" dirty="0">
                <a:latin typeface="Arial" panose="020B0604020202020204" pitchFamily="34" charset="0"/>
                <a:cs typeface="Arial" panose="020B0604020202020204" pitchFamily="34" charset="0"/>
              </a:rPr>
              <a:t> </a:t>
            </a:r>
            <a:r>
              <a:rPr lang="en-US" spc="-15" dirty="0">
                <a:latin typeface="Arial" panose="020B0604020202020204" pitchFamily="34" charset="0"/>
                <a:cs typeface="Arial" panose="020B0604020202020204" pitchFamily="34" charset="0"/>
              </a:rPr>
              <a:t>pro</a:t>
            </a:r>
            <a:r>
              <a:rPr lang="en-US" spc="-10" dirty="0">
                <a:latin typeface="Arial" panose="020B0604020202020204" pitchFamily="34" charset="0"/>
                <a:cs typeface="Arial" panose="020B0604020202020204" pitchFamily="34" charset="0"/>
              </a:rPr>
              <a:t>c</a:t>
            </a:r>
            <a:r>
              <a:rPr lang="en-US" spc="-20" dirty="0">
                <a:latin typeface="Arial" panose="020B0604020202020204" pitchFamily="34" charset="0"/>
                <a:cs typeface="Arial" panose="020B0604020202020204" pitchFamily="34" charset="0"/>
              </a:rPr>
              <a:t>ed</a:t>
            </a:r>
            <a:r>
              <a:rPr lang="en-US" spc="-10" dirty="0">
                <a:latin typeface="Arial" panose="020B0604020202020204" pitchFamily="34" charset="0"/>
                <a:cs typeface="Arial" panose="020B0604020202020204" pitchFamily="34" charset="0"/>
              </a:rPr>
              <a:t>u</a:t>
            </a:r>
            <a:r>
              <a:rPr lang="en-US" spc="-15" dirty="0">
                <a:latin typeface="Arial" panose="020B0604020202020204" pitchFamily="34" charset="0"/>
                <a:cs typeface="Arial" panose="020B0604020202020204" pitchFamily="34" charset="0"/>
              </a:rPr>
              <a:t>res</a:t>
            </a:r>
            <a:r>
              <a:rPr lang="en-US" spc="75" dirty="0">
                <a:latin typeface="Arial" panose="020B0604020202020204" pitchFamily="34" charset="0"/>
                <a:cs typeface="Arial" panose="020B0604020202020204" pitchFamily="34" charset="0"/>
              </a:rPr>
              <a:t> </a:t>
            </a:r>
            <a:r>
              <a:rPr lang="en-US" spc="-10" dirty="0">
                <a:latin typeface="Arial" panose="020B0604020202020204" pitchFamily="34" charset="0"/>
                <a:cs typeface="Arial" panose="020B0604020202020204" pitchFamily="34" charset="0"/>
              </a:rPr>
              <a:t>to </a:t>
            </a:r>
            <a:r>
              <a:rPr lang="en-US" spc="-15" dirty="0">
                <a:latin typeface="Arial" panose="020B0604020202020204" pitchFamily="34" charset="0"/>
                <a:cs typeface="Arial" panose="020B0604020202020204" pitchFamily="34" charset="0"/>
              </a:rPr>
              <a:t>red</a:t>
            </a:r>
            <a:r>
              <a:rPr lang="en-US" spc="-20" dirty="0">
                <a:latin typeface="Arial" panose="020B0604020202020204" pitchFamily="34" charset="0"/>
                <a:cs typeface="Arial" panose="020B0604020202020204" pitchFamily="34" charset="0"/>
              </a:rPr>
              <a:t>u</a:t>
            </a:r>
            <a:r>
              <a:rPr lang="en-US" spc="-10" dirty="0">
                <a:latin typeface="Arial" panose="020B0604020202020204" pitchFamily="34" charset="0"/>
                <a:cs typeface="Arial" panose="020B0604020202020204" pitchFamily="34" charset="0"/>
              </a:rPr>
              <a:t>c</a:t>
            </a:r>
            <a:r>
              <a:rPr lang="en-US" spc="-15" dirty="0">
                <a:latin typeface="Arial" panose="020B0604020202020204" pitchFamily="34" charset="0"/>
                <a:cs typeface="Arial" panose="020B0604020202020204" pitchFamily="34" charset="0"/>
              </a:rPr>
              <a:t>e</a:t>
            </a:r>
            <a:r>
              <a:rPr lang="en-US" spc="50" dirty="0">
                <a:latin typeface="Arial" panose="020B0604020202020204" pitchFamily="34" charset="0"/>
                <a:cs typeface="Arial" panose="020B0604020202020204" pitchFamily="34" charset="0"/>
              </a:rPr>
              <a:t> </a:t>
            </a:r>
            <a:r>
              <a:rPr lang="en-US" spc="-15" dirty="0">
                <a:latin typeface="Arial" panose="020B0604020202020204" pitchFamily="34" charset="0"/>
                <a:cs typeface="Arial" panose="020B0604020202020204" pitchFamily="34" charset="0"/>
              </a:rPr>
              <a:t>vulnerab</a:t>
            </a:r>
            <a:r>
              <a:rPr lang="en-US" spc="-10" dirty="0">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l</a:t>
            </a:r>
            <a:r>
              <a:rPr lang="en-US" spc="-15" dirty="0">
                <a:latin typeface="Arial" panose="020B0604020202020204" pitchFamily="34" charset="0"/>
                <a:cs typeface="Arial" panose="020B0604020202020204" pitchFamily="34" charset="0"/>
              </a:rPr>
              <a:t>ity</a:t>
            </a:r>
            <a:r>
              <a:rPr lang="en-US" spc="70" dirty="0">
                <a:latin typeface="Arial" panose="020B0604020202020204" pitchFamily="34" charset="0"/>
                <a:cs typeface="Arial" panose="020B0604020202020204" pitchFamily="34" charset="0"/>
              </a:rPr>
              <a:t> </a:t>
            </a:r>
            <a:r>
              <a:rPr lang="en-US" spc="-10" dirty="0">
                <a:latin typeface="Arial" panose="020B0604020202020204" pitchFamily="34" charset="0"/>
                <a:cs typeface="Arial" panose="020B0604020202020204" pitchFamily="34" charset="0"/>
              </a:rPr>
              <a:t>to</a:t>
            </a:r>
            <a:r>
              <a:rPr lang="en-US" spc="55"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a:t>
            </a:r>
            <a:r>
              <a:rPr lang="en-US" spc="-20" dirty="0">
                <a:latin typeface="Arial" panose="020B0604020202020204" pitchFamily="34" charset="0"/>
                <a:cs typeface="Arial" panose="020B0604020202020204" pitchFamily="34" charset="0"/>
              </a:rPr>
              <a:t>nd</a:t>
            </a:r>
            <a:r>
              <a:rPr lang="en-US" spc="-10" dirty="0">
                <a:latin typeface="Arial" panose="020B0604020202020204" pitchFamily="34" charset="0"/>
                <a:cs typeface="Arial" panose="020B0604020202020204" pitchFamily="34" charset="0"/>
              </a:rPr>
              <a:t>ustria</a:t>
            </a:r>
            <a:r>
              <a:rPr lang="en-US" spc="-5" dirty="0">
                <a:latin typeface="Arial" panose="020B0604020202020204" pitchFamily="34" charset="0"/>
                <a:cs typeface="Arial" panose="020B0604020202020204" pitchFamily="34" charset="0"/>
              </a:rPr>
              <a:t>l</a:t>
            </a:r>
            <a:r>
              <a:rPr lang="en-US" spc="60" dirty="0">
                <a:latin typeface="Arial" panose="020B0604020202020204" pitchFamily="34" charset="0"/>
                <a:cs typeface="Arial" panose="020B0604020202020204" pitchFamily="34" charset="0"/>
              </a:rPr>
              <a:t> </a:t>
            </a:r>
            <a:r>
              <a:rPr lang="en-US" spc="-10" dirty="0">
                <a:latin typeface="Arial" panose="020B0604020202020204" pitchFamily="34" charset="0"/>
                <a:cs typeface="Arial" panose="020B0604020202020204" pitchFamily="34" charset="0"/>
              </a:rPr>
              <a:t>a</a:t>
            </a:r>
            <a:r>
              <a:rPr lang="en-US" spc="-20" dirty="0">
                <a:latin typeface="Arial" panose="020B0604020202020204" pitchFamily="34" charset="0"/>
                <a:cs typeface="Arial" panose="020B0604020202020204" pitchFamily="34" charset="0"/>
              </a:rPr>
              <a:t>n</a:t>
            </a:r>
            <a:r>
              <a:rPr lang="en-US" spc="-15" dirty="0">
                <a:latin typeface="Arial" panose="020B0604020202020204" pitchFamily="34" charset="0"/>
                <a:cs typeface="Arial" panose="020B0604020202020204" pitchFamily="34" charset="0"/>
              </a:rPr>
              <a:t>d</a:t>
            </a:r>
            <a:r>
              <a:rPr lang="en-US" spc="60" dirty="0">
                <a:latin typeface="Arial" panose="020B0604020202020204" pitchFamily="34" charset="0"/>
                <a:cs typeface="Arial" panose="020B0604020202020204" pitchFamily="34" charset="0"/>
              </a:rPr>
              <a:t> </a:t>
            </a:r>
            <a:r>
              <a:rPr lang="en-US" spc="-20" dirty="0">
                <a:latin typeface="Arial" panose="020B0604020202020204" pitchFamily="34" charset="0"/>
                <a:cs typeface="Arial" panose="020B0604020202020204" pitchFamily="34" charset="0"/>
              </a:rPr>
              <a:t>en</a:t>
            </a:r>
            <a:r>
              <a:rPr lang="en-US" spc="-10" dirty="0">
                <a:latin typeface="Arial" panose="020B0604020202020204" pitchFamily="34" charset="0"/>
                <a:cs typeface="Arial" panose="020B0604020202020204" pitchFamily="34" charset="0"/>
              </a:rPr>
              <a:t>e</a:t>
            </a:r>
            <a:r>
              <a:rPr lang="en-US" spc="-15" dirty="0">
                <a:latin typeface="Arial" panose="020B0604020202020204" pitchFamily="34" charset="0"/>
                <a:cs typeface="Arial" panose="020B0604020202020204" pitchFamily="34" charset="0"/>
              </a:rPr>
              <a:t>rgy</a:t>
            </a:r>
            <a:r>
              <a:rPr lang="en-US" spc="80" dirty="0">
                <a:latin typeface="Arial" panose="020B0604020202020204" pitchFamily="34" charset="0"/>
                <a:cs typeface="Arial" panose="020B0604020202020204" pitchFamily="34" charset="0"/>
              </a:rPr>
              <a:t> </a:t>
            </a:r>
            <a:r>
              <a:rPr lang="en-US" spc="-10" dirty="0">
                <a:latin typeface="Arial" panose="020B0604020202020204" pitchFamily="34" charset="0"/>
                <a:cs typeface="Arial" panose="020B0604020202020204" pitchFamily="34" charset="0"/>
              </a:rPr>
              <a:t>ris</a:t>
            </a:r>
            <a:r>
              <a:rPr lang="en-US" spc="-15" dirty="0">
                <a:latin typeface="Arial" panose="020B0604020202020204" pitchFamily="34" charset="0"/>
                <a:cs typeface="Arial" panose="020B0604020202020204" pitchFamily="34" charset="0"/>
              </a:rPr>
              <a:t>k</a:t>
            </a:r>
            <a:r>
              <a:rPr lang="en-US" spc="60" dirty="0">
                <a:latin typeface="Arial" panose="020B0604020202020204" pitchFamily="34" charset="0"/>
                <a:cs typeface="Arial" panose="020B0604020202020204" pitchFamily="34" charset="0"/>
              </a:rPr>
              <a:t> </a:t>
            </a:r>
            <a:r>
              <a:rPr lang="en-US" spc="-20" dirty="0">
                <a:latin typeface="Arial" panose="020B0604020202020204" pitchFamily="34" charset="0"/>
                <a:cs typeface="Arial" panose="020B0604020202020204" pitchFamily="34" charset="0"/>
              </a:rPr>
              <a:t>an</a:t>
            </a:r>
            <a:r>
              <a:rPr lang="en-US" spc="-15" dirty="0">
                <a:latin typeface="Arial" panose="020B0604020202020204" pitchFamily="34" charset="0"/>
                <a:cs typeface="Arial" panose="020B0604020202020204" pitchFamily="34" charset="0"/>
              </a:rPr>
              <a:t>d</a:t>
            </a:r>
            <a:r>
              <a:rPr lang="en-US" spc="60" dirty="0">
                <a:latin typeface="Arial" panose="020B0604020202020204" pitchFamily="34" charset="0"/>
                <a:cs typeface="Arial" panose="020B0604020202020204" pitchFamily="34" charset="0"/>
              </a:rPr>
              <a:t> </a:t>
            </a:r>
            <a:r>
              <a:rPr lang="en-US" spc="-10" dirty="0">
                <a:latin typeface="Arial" panose="020B0604020202020204" pitchFamily="34" charset="0"/>
                <a:cs typeface="Arial" panose="020B0604020202020204" pitchFamily="34" charset="0"/>
              </a:rPr>
              <a:t>p</a:t>
            </a:r>
            <a:r>
              <a:rPr lang="en-US" spc="-15" dirty="0">
                <a:latin typeface="Arial" panose="020B0604020202020204" pitchFamily="34" charset="0"/>
                <a:cs typeface="Arial" panose="020B0604020202020204" pitchFamily="34" charset="0"/>
              </a:rPr>
              <a:t>revent</a:t>
            </a:r>
            <a:r>
              <a:rPr lang="en-US" spc="-10" dirty="0">
                <a:latin typeface="Arial" panose="020B0604020202020204" pitchFamily="34" charset="0"/>
                <a:cs typeface="Arial" panose="020B0604020202020204" pitchFamily="34" charset="0"/>
              </a:rPr>
              <a:t> </a:t>
            </a:r>
            <a:r>
              <a:rPr lang="en-US" spc="-15" dirty="0">
                <a:latin typeface="Arial" panose="020B0604020202020204" pitchFamily="34" charset="0"/>
                <a:cs typeface="Arial" panose="020B0604020202020204" pitchFamily="34" charset="0"/>
              </a:rPr>
              <a:t>its</a:t>
            </a:r>
            <a:r>
              <a:rPr lang="en-US" spc="40" dirty="0">
                <a:latin typeface="Arial" panose="020B0604020202020204" pitchFamily="34" charset="0"/>
                <a:cs typeface="Arial" panose="020B0604020202020204" pitchFamily="34" charset="0"/>
              </a:rPr>
              <a:t> </a:t>
            </a:r>
            <a:r>
              <a:rPr lang="en-US" spc="-20" dirty="0">
                <a:latin typeface="Arial" panose="020B0604020202020204" pitchFamily="34" charset="0"/>
                <a:cs typeface="Arial" panose="020B0604020202020204" pitchFamily="34" charset="0"/>
              </a:rPr>
              <a:t>e</a:t>
            </a:r>
            <a:r>
              <a:rPr lang="en-US" spc="-45" dirty="0">
                <a:latin typeface="Arial" panose="020B0604020202020204" pitchFamily="34" charset="0"/>
                <a:cs typeface="Arial" panose="020B0604020202020204" pitchFamily="34" charset="0"/>
              </a:rPr>
              <a:t>f</a:t>
            </a:r>
            <a:r>
              <a:rPr lang="en-US" spc="-10" dirty="0">
                <a:latin typeface="Arial" panose="020B0604020202020204" pitchFamily="34" charset="0"/>
                <a:cs typeface="Arial" panose="020B0604020202020204" pitchFamily="34" charset="0"/>
              </a:rPr>
              <a:t>fects.</a:t>
            </a:r>
            <a:endParaRPr lang="en-US" dirty="0">
              <a:latin typeface="Arial" panose="020B0604020202020204" pitchFamily="34" charset="0"/>
              <a:cs typeface="Arial" panose="020B0604020202020204" pitchFamily="34" charset="0"/>
            </a:endParaRPr>
          </a:p>
          <a:p>
            <a:pPr marL="12700" marR="5080" algn="just"/>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43185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à coins arrondis 13"/>
          <p:cNvSpPr/>
          <p:nvPr/>
        </p:nvSpPr>
        <p:spPr>
          <a:xfrm>
            <a:off x="0" y="0"/>
            <a:ext cx="9144000" cy="468000"/>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latin typeface="MV Boli" pitchFamily="2" charset="0"/>
                <a:cs typeface="MV Boli" pitchFamily="2" charset="0"/>
              </a:rPr>
              <a:t>  </a:t>
            </a:r>
            <a:endParaRPr lang="fr-FR" sz="2400" b="1" dirty="0">
              <a:latin typeface="MV Boli" pitchFamily="2" charset="0"/>
              <a:cs typeface="MV Boli" pitchFamily="2" charset="0"/>
            </a:endParaRPr>
          </a:p>
        </p:txBody>
      </p:sp>
      <p:sp>
        <p:nvSpPr>
          <p:cNvPr id="7" name="object 57"/>
          <p:cNvSpPr/>
          <p:nvPr/>
        </p:nvSpPr>
        <p:spPr>
          <a:xfrm>
            <a:off x="238794" y="48047"/>
            <a:ext cx="590550" cy="428625"/>
          </a:xfrm>
          <a:prstGeom prst="rect">
            <a:avLst/>
          </a:prstGeom>
          <a:blipFill>
            <a:blip r:embed="rId3" cstate="print"/>
            <a:stretch>
              <a:fillRect/>
            </a:stretch>
          </a:blipFill>
        </p:spPr>
        <p:txBody>
          <a:bodyPr wrap="square" lIns="0" tIns="0" rIns="0" bIns="0" rtlCol="0"/>
          <a:lstStyle/>
          <a:p>
            <a:endParaRPr/>
          </a:p>
        </p:txBody>
      </p:sp>
      <p:sp>
        <p:nvSpPr>
          <p:cNvPr id="3" name="ZoneTexte 2"/>
          <p:cNvSpPr txBox="1"/>
          <p:nvPr/>
        </p:nvSpPr>
        <p:spPr>
          <a:xfrm>
            <a:off x="971600" y="749"/>
            <a:ext cx="7704856" cy="523220"/>
          </a:xfrm>
          <a:prstGeom prst="rect">
            <a:avLst/>
          </a:prstGeom>
          <a:noFill/>
        </p:spPr>
        <p:txBody>
          <a:bodyPr wrap="square" rtlCol="0">
            <a:spAutoFit/>
          </a:bodyPr>
          <a:lstStyle/>
          <a:p>
            <a:r>
              <a:rPr lang="en-US" sz="2800" b="1" dirty="0" smtClean="0">
                <a:latin typeface="Arial" panose="020B0604020202020204" pitchFamily="34" charset="0"/>
                <a:cs typeface="Arial" panose="020B0604020202020204" pitchFamily="34" charset="0"/>
              </a:rPr>
              <a:t>Preventive Measures</a:t>
            </a:r>
            <a:endParaRPr lang="en-US" sz="2800" b="1" dirty="0">
              <a:latin typeface="Arial" panose="020B0604020202020204" pitchFamily="34" charset="0"/>
              <a:cs typeface="Arial" panose="020B0604020202020204" pitchFamily="34" charset="0"/>
            </a:endParaRPr>
          </a:p>
        </p:txBody>
      </p:sp>
      <p:sp>
        <p:nvSpPr>
          <p:cNvPr id="8" name="object 2"/>
          <p:cNvSpPr txBox="1"/>
          <p:nvPr/>
        </p:nvSpPr>
        <p:spPr>
          <a:xfrm>
            <a:off x="534069" y="1052736"/>
            <a:ext cx="8356540" cy="4431983"/>
          </a:xfrm>
          <a:prstGeom prst="rect">
            <a:avLst/>
          </a:prstGeom>
        </p:spPr>
        <p:txBody>
          <a:bodyPr vert="horz" wrap="square" lIns="0" tIns="0" rIns="0" bIns="0" rtlCol="0">
            <a:spAutoFit/>
          </a:bodyPr>
          <a:lstStyle/>
          <a:p>
            <a:pPr marL="469900" marR="555625" indent="-457200" algn="just">
              <a:buClr>
                <a:srgbClr val="0D0D0D"/>
              </a:buClr>
              <a:buSzPct val="93181"/>
              <a:buFont typeface="Wingdings" panose="05000000000000000000" pitchFamily="2" charset="2"/>
              <a:buChar char="q"/>
              <a:tabLst>
                <a:tab pos="470534" algn="l"/>
              </a:tabLst>
            </a:pPr>
            <a:r>
              <a:rPr lang="en-US" spc="-15" dirty="0" smtClean="0">
                <a:latin typeface="Arial" panose="020B0604020202020204" pitchFamily="34" charset="0"/>
                <a:cs typeface="Arial" panose="020B0604020202020204" pitchFamily="34" charset="0"/>
              </a:rPr>
              <a:t>The government re-funds </a:t>
            </a:r>
            <a:r>
              <a:rPr lang="en-US" spc="-10" dirty="0" smtClean="0">
                <a:latin typeface="Arial" panose="020B0604020202020204" pitchFamily="34" charset="0"/>
                <a:cs typeface="Arial" panose="020B0604020202020204" pitchFamily="34" charset="0"/>
              </a:rPr>
              <a:t>(at l</a:t>
            </a:r>
            <a:r>
              <a:rPr lang="en-US" spc="-15" dirty="0" smtClean="0">
                <a:latin typeface="Arial" panose="020B0604020202020204" pitchFamily="34" charset="0"/>
                <a:cs typeface="Arial" panose="020B0604020202020204" pitchFamily="34" charset="0"/>
              </a:rPr>
              <a:t>ev</a:t>
            </a:r>
            <a:r>
              <a:rPr lang="en-US" spc="-10" dirty="0" smtClean="0">
                <a:latin typeface="Arial" panose="020B0604020202020204" pitchFamily="34" charset="0"/>
                <a:cs typeface="Arial" panose="020B0604020202020204" pitchFamily="34" charset="0"/>
              </a:rPr>
              <a:t>e</a:t>
            </a:r>
            <a:r>
              <a:rPr lang="en-US" spc="-5" dirty="0" smtClean="0">
                <a:latin typeface="Arial" panose="020B0604020202020204" pitchFamily="34" charset="0"/>
                <a:cs typeface="Arial" panose="020B0604020202020204" pitchFamily="34" charset="0"/>
              </a:rPr>
              <a:t>l </a:t>
            </a:r>
            <a:r>
              <a:rPr lang="en-US" spc="-10" dirty="0" smtClean="0">
                <a:latin typeface="Arial" panose="020B0604020202020204" pitchFamily="34" charset="0"/>
                <a:cs typeface="Arial" panose="020B0604020202020204" pitchFamily="34" charset="0"/>
              </a:rPr>
              <a:t>of </a:t>
            </a:r>
            <a:r>
              <a:rPr lang="en-US" spc="-15" dirty="0" smtClean="0">
                <a:latin typeface="Arial" panose="020B0604020202020204" pitchFamily="34" charset="0"/>
                <a:cs typeface="Arial" panose="020B0604020202020204" pitchFamily="34" charset="0"/>
              </a:rPr>
              <a:t>80 </a:t>
            </a:r>
            <a:r>
              <a:rPr lang="en-US" spc="-20" dirty="0" smtClean="0">
                <a:latin typeface="Arial" panose="020B0604020202020204" pitchFamily="34" charset="0"/>
                <a:cs typeface="Arial" panose="020B0604020202020204" pitchFamily="34" charset="0"/>
              </a:rPr>
              <a:t>% </a:t>
            </a:r>
            <a:r>
              <a:rPr lang="en-US" spc="-10" dirty="0" smtClean="0">
                <a:latin typeface="Arial" panose="020B0604020202020204" pitchFamily="34" charset="0"/>
                <a:cs typeface="Arial" panose="020B0604020202020204" pitchFamily="34" charset="0"/>
              </a:rPr>
              <a:t>of </a:t>
            </a:r>
            <a:r>
              <a:rPr lang="en-US" spc="-15" dirty="0" smtClean="0">
                <a:latin typeface="Arial" panose="020B0604020202020204" pitchFamily="34" charset="0"/>
                <a:cs typeface="Arial" panose="020B0604020202020204" pitchFamily="34" charset="0"/>
              </a:rPr>
              <a:t>c</a:t>
            </a:r>
            <a:r>
              <a:rPr lang="en-US" spc="-10" dirty="0" smtClean="0">
                <a:latin typeface="Arial" panose="020B0604020202020204" pitchFamily="34" charset="0"/>
                <a:cs typeface="Arial" panose="020B0604020202020204" pitchFamily="34" charset="0"/>
              </a:rPr>
              <a:t>ost) </a:t>
            </a:r>
            <a:r>
              <a:rPr lang="en-US" dirty="0" smtClean="0">
                <a:latin typeface="Arial" panose="020B0604020202020204" pitchFamily="34" charset="0"/>
                <a:cs typeface="Arial" panose="020B0604020202020204" pitchFamily="34" charset="0"/>
              </a:rPr>
              <a:t> </a:t>
            </a:r>
            <a:r>
              <a:rPr lang="en-US" spc="-15" dirty="0" smtClean="0">
                <a:latin typeface="Arial" panose="020B0604020202020204" pitchFamily="34" charset="0"/>
                <a:cs typeface="Arial" panose="020B0604020202020204" pitchFamily="34" charset="0"/>
              </a:rPr>
              <a:t>the </a:t>
            </a:r>
            <a:r>
              <a:rPr lang="en-US" spc="-20" dirty="0" smtClean="0">
                <a:latin typeface="Arial" panose="020B0604020202020204" pitchFamily="34" charset="0"/>
                <a:cs typeface="Arial" panose="020B0604020202020204" pitchFamily="34" charset="0"/>
              </a:rPr>
              <a:t>imp</a:t>
            </a:r>
            <a:r>
              <a:rPr lang="en-US" spc="-5" dirty="0" smtClean="0">
                <a:latin typeface="Arial" panose="020B0604020202020204" pitchFamily="34" charset="0"/>
                <a:cs typeface="Arial" panose="020B0604020202020204" pitchFamily="34" charset="0"/>
              </a:rPr>
              <a:t>le</a:t>
            </a:r>
            <a:r>
              <a:rPr lang="en-US" spc="-15" dirty="0" smtClean="0">
                <a:latin typeface="Arial" panose="020B0604020202020204" pitchFamily="34" charset="0"/>
                <a:cs typeface="Arial" panose="020B0604020202020204" pitchFamily="34" charset="0"/>
              </a:rPr>
              <a:t>menta</a:t>
            </a:r>
            <a:r>
              <a:rPr lang="en-US" dirty="0" smtClean="0">
                <a:latin typeface="Arial" panose="020B0604020202020204" pitchFamily="34" charset="0"/>
                <a:cs typeface="Arial" panose="020B0604020202020204" pitchFamily="34" charset="0"/>
              </a:rPr>
              <a:t>t</a:t>
            </a:r>
            <a:r>
              <a:rPr lang="en-US" spc="-10" dirty="0" smtClean="0">
                <a:latin typeface="Arial" panose="020B0604020202020204" pitchFamily="34" charset="0"/>
                <a:cs typeface="Arial" panose="020B0604020202020204" pitchFamily="34" charset="0"/>
              </a:rPr>
              <a:t>i</a:t>
            </a:r>
            <a:r>
              <a:rPr lang="en-US" spc="-15" dirty="0" smtClean="0">
                <a:latin typeface="Arial" panose="020B0604020202020204" pitchFamily="34" charset="0"/>
                <a:cs typeface="Arial" panose="020B0604020202020204" pitchFamily="34" charset="0"/>
              </a:rPr>
              <a:t>on</a:t>
            </a:r>
            <a:r>
              <a:rPr lang="en-US" dirty="0" smtClean="0">
                <a:latin typeface="Arial" panose="020B0604020202020204" pitchFamily="34" charset="0"/>
                <a:cs typeface="Arial" panose="020B0604020202020204" pitchFamily="34" charset="0"/>
              </a:rPr>
              <a:t> </a:t>
            </a:r>
            <a:r>
              <a:rPr lang="en-US" spc="-250" dirty="0" smtClean="0">
                <a:latin typeface="Arial" panose="020B0604020202020204" pitchFamily="34" charset="0"/>
                <a:cs typeface="Arial" panose="020B0604020202020204" pitchFamily="34" charset="0"/>
              </a:rPr>
              <a:t> </a:t>
            </a:r>
            <a:r>
              <a:rPr lang="en-US" spc="-10" dirty="0" smtClean="0">
                <a:latin typeface="Arial" panose="020B0604020202020204" pitchFamily="34" charset="0"/>
                <a:cs typeface="Arial" panose="020B0604020202020204" pitchFamily="34" charset="0"/>
              </a:rPr>
              <a:t>of</a:t>
            </a:r>
            <a:r>
              <a:rPr lang="en-US" dirty="0" smtClean="0">
                <a:latin typeface="Arial" panose="020B0604020202020204" pitchFamily="34" charset="0"/>
                <a:cs typeface="Arial" panose="020B0604020202020204" pitchFamily="34" charset="0"/>
              </a:rPr>
              <a:t> </a:t>
            </a:r>
            <a:r>
              <a:rPr lang="en-US" spc="-260" dirty="0" smtClean="0">
                <a:latin typeface="Arial" panose="020B0604020202020204" pitchFamily="34" charset="0"/>
                <a:cs typeface="Arial" panose="020B0604020202020204" pitchFamily="34" charset="0"/>
              </a:rPr>
              <a:t> </a:t>
            </a:r>
            <a:r>
              <a:rPr lang="en-US" spc="-20" dirty="0" smtClean="0">
                <a:latin typeface="Arial" panose="020B0604020202020204" pitchFamily="34" charset="0"/>
                <a:cs typeface="Arial" panose="020B0604020202020204" pitchFamily="34" charset="0"/>
              </a:rPr>
              <a:t>qu</a:t>
            </a:r>
            <a:r>
              <a:rPr lang="en-US" spc="-10" dirty="0" smtClean="0">
                <a:latin typeface="Arial" panose="020B0604020202020204" pitchFamily="34" charset="0"/>
                <a:cs typeface="Arial" panose="020B0604020202020204" pitchFamily="34" charset="0"/>
              </a:rPr>
              <a:t>al</a:t>
            </a:r>
            <a:r>
              <a:rPr lang="en-US" dirty="0" smtClean="0">
                <a:latin typeface="Arial" panose="020B0604020202020204" pitchFamily="34" charset="0"/>
                <a:cs typeface="Arial" panose="020B0604020202020204" pitchFamily="34" charset="0"/>
              </a:rPr>
              <a:t>i</a:t>
            </a:r>
            <a:r>
              <a:rPr lang="en-US" spc="-25" dirty="0" smtClean="0">
                <a:latin typeface="Arial" panose="020B0604020202020204" pitchFamily="34" charset="0"/>
                <a:cs typeface="Arial" panose="020B0604020202020204" pitchFamily="34" charset="0"/>
              </a:rPr>
              <a:t>t</a:t>
            </a:r>
            <a:r>
              <a:rPr lang="en-US" spc="-15" dirty="0" smtClean="0">
                <a:latin typeface="Arial" panose="020B0604020202020204" pitchFamily="34" charset="0"/>
                <a:cs typeface="Arial" panose="020B0604020202020204" pitchFamily="34" charset="0"/>
              </a:rPr>
              <a:t>y</a:t>
            </a:r>
            <a:r>
              <a:rPr lang="en-US" dirty="0" smtClean="0">
                <a:latin typeface="Arial" panose="020B0604020202020204" pitchFamily="34" charset="0"/>
                <a:cs typeface="Arial" panose="020B0604020202020204" pitchFamily="34" charset="0"/>
              </a:rPr>
              <a:t> </a:t>
            </a:r>
            <a:r>
              <a:rPr lang="en-US" spc="-265" dirty="0" smtClean="0">
                <a:latin typeface="Arial" panose="020B0604020202020204" pitchFamily="34" charset="0"/>
                <a:cs typeface="Arial" panose="020B0604020202020204" pitchFamily="34" charset="0"/>
              </a:rPr>
              <a:t> </a:t>
            </a:r>
            <a:r>
              <a:rPr lang="en-US" spc="-15" dirty="0" smtClean="0">
                <a:latin typeface="Arial" panose="020B0604020202020204" pitchFamily="34" charset="0"/>
                <a:cs typeface="Arial" panose="020B0604020202020204" pitchFamily="34" charset="0"/>
              </a:rPr>
              <a:t>and</a:t>
            </a:r>
            <a:r>
              <a:rPr lang="en-US" dirty="0" smtClean="0">
                <a:latin typeface="Arial" panose="020B0604020202020204" pitchFamily="34" charset="0"/>
                <a:cs typeface="Arial" panose="020B0604020202020204" pitchFamily="34" charset="0"/>
              </a:rPr>
              <a:t> </a:t>
            </a:r>
            <a:r>
              <a:rPr lang="en-US" spc="-260" dirty="0" smtClean="0">
                <a:latin typeface="Arial" panose="020B0604020202020204" pitchFamily="34" charset="0"/>
                <a:cs typeface="Arial" panose="020B0604020202020204" pitchFamily="34" charset="0"/>
              </a:rPr>
              <a:t> </a:t>
            </a:r>
            <a:r>
              <a:rPr lang="en-US" spc="-15" dirty="0" smtClean="0">
                <a:latin typeface="Arial" panose="020B0604020202020204" pitchFamily="34" charset="0"/>
                <a:cs typeface="Arial" panose="020B0604020202020204" pitchFamily="34" charset="0"/>
              </a:rPr>
              <a:t>s</a:t>
            </a:r>
            <a:r>
              <a:rPr lang="en-US" spc="-10" dirty="0" smtClean="0">
                <a:latin typeface="Arial" panose="020B0604020202020204" pitchFamily="34" charset="0"/>
                <a:cs typeface="Arial" panose="020B0604020202020204" pitchFamily="34" charset="0"/>
              </a:rPr>
              <a:t>e</a:t>
            </a:r>
            <a:r>
              <a:rPr lang="en-US" spc="-15" dirty="0" smtClean="0">
                <a:latin typeface="Arial" panose="020B0604020202020204" pitchFamily="34" charset="0"/>
                <a:cs typeface="Arial" panose="020B0604020202020204" pitchFamily="34" charset="0"/>
              </a:rPr>
              <a:t>c</a:t>
            </a:r>
            <a:r>
              <a:rPr lang="en-US" spc="-10" dirty="0" smtClean="0">
                <a:latin typeface="Arial" panose="020B0604020202020204" pitchFamily="34" charset="0"/>
                <a:cs typeface="Arial" panose="020B0604020202020204" pitchFamily="34" charset="0"/>
              </a:rPr>
              <a:t>urity </a:t>
            </a:r>
            <a:r>
              <a:rPr lang="en-US" spc="-15" dirty="0" smtClean="0">
                <a:latin typeface="Arial" panose="020B0604020202020204" pitchFamily="34" charset="0"/>
                <a:cs typeface="Arial" panose="020B0604020202020204" pitchFamily="34" charset="0"/>
              </a:rPr>
              <a:t>manag</a:t>
            </a:r>
            <a:r>
              <a:rPr lang="en-US" spc="-5" dirty="0" smtClean="0">
                <a:latin typeface="Arial" panose="020B0604020202020204" pitchFamily="34" charset="0"/>
                <a:cs typeface="Arial" panose="020B0604020202020204" pitchFamily="34" charset="0"/>
              </a:rPr>
              <a:t>e</a:t>
            </a:r>
            <a:r>
              <a:rPr lang="en-US" spc="-15" dirty="0" smtClean="0">
                <a:latin typeface="Arial" panose="020B0604020202020204" pitchFamily="34" charset="0"/>
                <a:cs typeface="Arial" panose="020B0604020202020204" pitchFamily="34" charset="0"/>
              </a:rPr>
              <a:t>ment</a:t>
            </a:r>
            <a:r>
              <a:rPr lang="en-US" dirty="0" smtClean="0">
                <a:latin typeface="Arial" panose="020B0604020202020204" pitchFamily="34" charset="0"/>
                <a:cs typeface="Arial" panose="020B0604020202020204" pitchFamily="34" charset="0"/>
              </a:rPr>
              <a:t> </a:t>
            </a:r>
            <a:r>
              <a:rPr lang="en-US" spc="-254" dirty="0" smtClean="0">
                <a:latin typeface="Arial" panose="020B0604020202020204" pitchFamily="34" charset="0"/>
                <a:cs typeface="Arial" panose="020B0604020202020204" pitchFamily="34" charset="0"/>
              </a:rPr>
              <a:t> </a:t>
            </a:r>
            <a:r>
              <a:rPr lang="en-US" spc="-10" dirty="0" smtClean="0">
                <a:latin typeface="Arial" panose="020B0604020202020204" pitchFamily="34" charset="0"/>
                <a:cs typeface="Arial" panose="020B0604020202020204" pitchFamily="34" charset="0"/>
              </a:rPr>
              <a:t>syst</a:t>
            </a:r>
            <a:r>
              <a:rPr lang="en-US" spc="-5" dirty="0" smtClean="0">
                <a:latin typeface="Arial" panose="020B0604020202020204" pitchFamily="34" charset="0"/>
                <a:cs typeface="Arial" panose="020B0604020202020204" pitchFamily="34" charset="0"/>
              </a:rPr>
              <a:t>e</a:t>
            </a:r>
            <a:r>
              <a:rPr lang="en-US" spc="-15" dirty="0" smtClean="0">
                <a:latin typeface="Arial" panose="020B0604020202020204" pitchFamily="34" charset="0"/>
                <a:cs typeface="Arial" panose="020B0604020202020204" pitchFamily="34" charset="0"/>
              </a:rPr>
              <a:t>ms as ISO </a:t>
            </a:r>
            <a:r>
              <a:rPr lang="en-US" spc="-5" dirty="0" smtClean="0">
                <a:latin typeface="Arial" panose="020B0604020202020204" pitchFamily="34" charset="0"/>
                <a:cs typeface="Arial" panose="020B0604020202020204" pitchFamily="34" charset="0"/>
              </a:rPr>
              <a:t>90</a:t>
            </a:r>
            <a:r>
              <a:rPr lang="en-US" spc="-20" dirty="0" smtClean="0">
                <a:latin typeface="Arial" panose="020B0604020202020204" pitchFamily="34" charset="0"/>
                <a:cs typeface="Arial" panose="020B0604020202020204" pitchFamily="34" charset="0"/>
              </a:rPr>
              <a:t>0</a:t>
            </a:r>
            <a:r>
              <a:rPr lang="en-US" spc="-15" dirty="0" smtClean="0">
                <a:latin typeface="Arial" panose="020B0604020202020204" pitchFamily="34" charset="0"/>
                <a:cs typeface="Arial" panose="020B0604020202020204" pitchFamily="34" charset="0"/>
              </a:rPr>
              <a:t>1</a:t>
            </a:r>
            <a:r>
              <a:rPr lang="en-US" dirty="0" smtClean="0">
                <a:latin typeface="Arial" panose="020B0604020202020204" pitchFamily="34" charset="0"/>
                <a:cs typeface="Arial" panose="020B0604020202020204" pitchFamily="34" charset="0"/>
              </a:rPr>
              <a:t> </a:t>
            </a:r>
            <a:r>
              <a:rPr lang="en-US" spc="-15" dirty="0" smtClean="0">
                <a:latin typeface="Arial" panose="020B0604020202020204" pitchFamily="34" charset="0"/>
                <a:cs typeface="Arial" panose="020B0604020202020204" pitchFamily="34" charset="0"/>
              </a:rPr>
              <a:t>and</a:t>
            </a:r>
            <a:r>
              <a:rPr lang="en-US" dirty="0" smtClean="0">
                <a:latin typeface="Arial" panose="020B0604020202020204" pitchFamily="34" charset="0"/>
                <a:cs typeface="Arial" panose="020B0604020202020204" pitchFamily="34" charset="0"/>
              </a:rPr>
              <a:t> </a:t>
            </a:r>
            <a:r>
              <a:rPr lang="en-US" spc="-10" dirty="0" smtClean="0">
                <a:latin typeface="Arial" panose="020B0604020202020204" pitchFamily="34" charset="0"/>
                <a:cs typeface="Arial" panose="020B0604020202020204" pitchFamily="34" charset="0"/>
              </a:rPr>
              <a:t>I</a:t>
            </a:r>
            <a:r>
              <a:rPr lang="en-US" spc="-5" dirty="0" smtClean="0">
                <a:latin typeface="Arial" panose="020B0604020202020204" pitchFamily="34" charset="0"/>
                <a:cs typeface="Arial" panose="020B0604020202020204" pitchFamily="34" charset="0"/>
              </a:rPr>
              <a:t>S</a:t>
            </a:r>
            <a:r>
              <a:rPr lang="en-US" spc="-25" dirty="0" smtClean="0">
                <a:latin typeface="Arial" panose="020B0604020202020204" pitchFamily="34" charset="0"/>
                <a:cs typeface="Arial" panose="020B0604020202020204" pitchFamily="34" charset="0"/>
              </a:rPr>
              <a:t>O </a:t>
            </a:r>
            <a:r>
              <a:rPr lang="en-US" spc="-15" dirty="0" smtClean="0">
                <a:latin typeface="Arial" panose="020B0604020202020204" pitchFamily="34" charset="0"/>
                <a:cs typeface="Arial" panose="020B0604020202020204" pitchFamily="34" charset="0"/>
              </a:rPr>
              <a:t>4500 </a:t>
            </a:r>
            <a:r>
              <a:rPr lang="en-US" dirty="0" smtClean="0">
                <a:latin typeface="Arial" panose="020B0604020202020204" pitchFamily="34" charset="0"/>
                <a:cs typeface="Arial" panose="020B0604020202020204" pitchFamily="34" charset="0"/>
              </a:rPr>
              <a:t>(</a:t>
            </a:r>
            <a:r>
              <a:rPr lang="en-US" spc="-20" dirty="0" smtClean="0">
                <a:latin typeface="Arial" panose="020B0604020202020204" pitchFamily="34" charset="0"/>
                <a:cs typeface="Arial" panose="020B0604020202020204" pitchFamily="34" charset="0"/>
              </a:rPr>
              <a:t>OHSAS) </a:t>
            </a:r>
            <a:r>
              <a:rPr lang="en-US" spc="-10" dirty="0" smtClean="0">
                <a:latin typeface="Arial" panose="020B0604020202020204" pitchFamily="34" charset="0"/>
                <a:cs typeface="Arial" panose="020B0604020202020204" pitchFamily="34" charset="0"/>
              </a:rPr>
              <a:t>st</a:t>
            </a:r>
            <a:r>
              <a:rPr lang="en-US" spc="-5" dirty="0" smtClean="0">
                <a:latin typeface="Arial" panose="020B0604020202020204" pitchFamily="34" charset="0"/>
                <a:cs typeface="Arial" panose="020B0604020202020204" pitchFamily="34" charset="0"/>
              </a:rPr>
              <a:t>a</a:t>
            </a:r>
            <a:r>
              <a:rPr lang="en-US" spc="-20" dirty="0" smtClean="0">
                <a:latin typeface="Arial" panose="020B0604020202020204" pitchFamily="34" charset="0"/>
                <a:cs typeface="Arial" panose="020B0604020202020204" pitchFamily="34" charset="0"/>
              </a:rPr>
              <a:t>nd</a:t>
            </a:r>
            <a:r>
              <a:rPr lang="en-US" spc="-10" dirty="0" smtClean="0">
                <a:latin typeface="Arial" panose="020B0604020202020204" pitchFamily="34" charset="0"/>
                <a:cs typeface="Arial" panose="020B0604020202020204" pitchFamily="34" charset="0"/>
              </a:rPr>
              <a:t>a</a:t>
            </a:r>
            <a:r>
              <a:rPr lang="en-US" spc="-15" dirty="0" smtClean="0">
                <a:latin typeface="Arial" panose="020B0604020202020204" pitchFamily="34" charset="0"/>
                <a:cs typeface="Arial" panose="020B0604020202020204" pitchFamily="34" charset="0"/>
              </a:rPr>
              <a:t>rds</a:t>
            </a:r>
            <a:r>
              <a:rPr lang="en-US" dirty="0" smtClean="0">
                <a:latin typeface="Arial" panose="020B0604020202020204" pitchFamily="34" charset="0"/>
                <a:cs typeface="Arial" panose="020B0604020202020204" pitchFamily="34" charset="0"/>
              </a:rPr>
              <a:t> </a:t>
            </a:r>
            <a:r>
              <a:rPr lang="en-US" spc="-10" dirty="0" smtClean="0">
                <a:latin typeface="Arial" panose="020B0604020202020204" pitchFamily="34" charset="0"/>
                <a:cs typeface="Arial" panose="020B0604020202020204" pitchFamily="34" charset="0"/>
              </a:rPr>
              <a:t>via </a:t>
            </a:r>
            <a:r>
              <a:rPr lang="en-US" spc="-15" dirty="0" smtClean="0">
                <a:latin typeface="Arial" panose="020B0604020202020204" pitchFamily="34" charset="0"/>
                <a:cs typeface="Arial" panose="020B0604020202020204" pitchFamily="34" charset="0"/>
              </a:rPr>
              <a:t>the competitiveness promotion fund in order to enhance companies competitiveness and also to generalize prevention rules and measures to avoid accidents.</a:t>
            </a:r>
          </a:p>
          <a:p>
            <a:pPr marL="12700" marR="555625" algn="just">
              <a:buClr>
                <a:srgbClr val="0D0D0D"/>
              </a:buClr>
              <a:buSzPct val="93181"/>
              <a:tabLst>
                <a:tab pos="470534" algn="l"/>
              </a:tabLst>
            </a:pPr>
            <a:endParaRPr lang="en-US" spc="-15" dirty="0" smtClean="0">
              <a:latin typeface="Arial" panose="020B0604020202020204" pitchFamily="34" charset="0"/>
              <a:cs typeface="Arial" panose="020B0604020202020204" pitchFamily="34" charset="0"/>
            </a:endParaRPr>
          </a:p>
          <a:p>
            <a:pPr marL="469900" marR="555625" indent="-457200" algn="just">
              <a:buClr>
                <a:srgbClr val="0D0D0D"/>
              </a:buClr>
              <a:buSzPct val="93181"/>
              <a:buFont typeface="Wingdings" panose="05000000000000000000" pitchFamily="2" charset="2"/>
              <a:buChar char="q"/>
              <a:tabLst>
                <a:tab pos="470534" algn="l"/>
              </a:tabLst>
            </a:pPr>
            <a:r>
              <a:rPr lang="en-US" spc="-15" dirty="0" smtClean="0">
                <a:latin typeface="Arial" panose="020B0604020202020204" pitchFamily="34" charset="0"/>
                <a:cs typeface="Arial" panose="020B0604020202020204" pitchFamily="34" charset="0"/>
              </a:rPr>
              <a:t>The standardization is also encouraged by the </a:t>
            </a:r>
            <a:r>
              <a:rPr lang="en-US" spc="-15" dirty="0">
                <a:latin typeface="Arial" panose="020B0604020202020204" pitchFamily="34" charset="0"/>
                <a:cs typeface="Arial" panose="020B0604020202020204" pitchFamily="34" charset="0"/>
              </a:rPr>
              <a:t>government, the </a:t>
            </a:r>
            <a:r>
              <a:rPr lang="en-US" spc="-15" dirty="0" smtClean="0">
                <a:latin typeface="Arial" panose="020B0604020202020204" pitchFamily="34" charset="0"/>
                <a:cs typeface="Arial" panose="020B0604020202020204" pitchFamily="34" charset="0"/>
              </a:rPr>
              <a:t>national    standards institution includes standards committees specialized in </a:t>
            </a:r>
            <a:r>
              <a:rPr lang="en-US" spc="-15" dirty="0">
                <a:latin typeface="Arial" panose="020B0604020202020204" pitchFamily="34" charset="0"/>
                <a:cs typeface="Arial" panose="020B0604020202020204" pitchFamily="34" charset="0"/>
              </a:rPr>
              <a:t>chemicals and in industrial safety.</a:t>
            </a:r>
          </a:p>
          <a:p>
            <a:pPr marL="12700" marR="555625" algn="just">
              <a:buClr>
                <a:srgbClr val="0D0D0D"/>
              </a:buClr>
              <a:buSzPct val="93181"/>
              <a:tabLst>
                <a:tab pos="470534" algn="l"/>
              </a:tabLst>
            </a:pPr>
            <a:endParaRPr lang="en-US" spc="-15" dirty="0">
              <a:latin typeface="Arial" panose="020B0604020202020204" pitchFamily="34" charset="0"/>
              <a:cs typeface="Arial" panose="020B0604020202020204" pitchFamily="34" charset="0"/>
            </a:endParaRPr>
          </a:p>
          <a:p>
            <a:pPr marL="469900" marR="555625" indent="-457200" algn="just">
              <a:buClr>
                <a:srgbClr val="0D0D0D"/>
              </a:buClr>
              <a:buSzPct val="93181"/>
              <a:buFont typeface="Wingdings" panose="05000000000000000000" pitchFamily="2" charset="2"/>
              <a:buChar char="q"/>
              <a:tabLst>
                <a:tab pos="470534" algn="l"/>
              </a:tabLst>
            </a:pPr>
            <a:r>
              <a:rPr lang="en-US" spc="-15" dirty="0">
                <a:latin typeface="Arial" panose="020B0604020202020204" pitchFamily="34" charset="0"/>
                <a:cs typeface="Arial" panose="020B0604020202020204" pitchFamily="34" charset="0"/>
              </a:rPr>
              <a:t>Inspections are realized on a periodic basis or unexpectedly to production plants or storage facilities and recommendation are done  in  order  to  </a:t>
            </a:r>
            <a:r>
              <a:rPr lang="en-US" spc="-15" dirty="0" smtClean="0">
                <a:latin typeface="Arial" panose="020B0604020202020204" pitchFamily="34" charset="0"/>
                <a:cs typeface="Arial" panose="020B0604020202020204" pitchFamily="34" charset="0"/>
              </a:rPr>
              <a:t>maintain a high level of awareness </a:t>
            </a:r>
            <a:r>
              <a:rPr lang="en-US" spc="-15" dirty="0" err="1" smtClean="0">
                <a:latin typeface="Arial" panose="020B0604020202020204" pitchFamily="34" charset="0"/>
                <a:cs typeface="Arial" panose="020B0604020202020204" pitchFamily="34" charset="0"/>
              </a:rPr>
              <a:t>eg</a:t>
            </a:r>
            <a:r>
              <a:rPr lang="en-US" spc="-15" dirty="0" smtClean="0">
                <a:latin typeface="Arial" panose="020B0604020202020204" pitchFamily="34" charset="0"/>
                <a:cs typeface="Arial" panose="020B0604020202020204" pitchFamily="34" charset="0"/>
              </a:rPr>
              <a:t>: not install the control room</a:t>
            </a:r>
            <a:r>
              <a:rPr lang="en-US" spc="-15" dirty="0">
                <a:latin typeface="Arial" panose="020B0604020202020204" pitchFamily="34" charset="0"/>
                <a:cs typeface="Arial" panose="020B0604020202020204" pitchFamily="34" charset="0"/>
              </a:rPr>
              <a:t>,    </a:t>
            </a:r>
            <a:r>
              <a:rPr lang="en-US" spc="-15" dirty="0" smtClean="0">
                <a:latin typeface="Arial" panose="020B0604020202020204" pitchFamily="34" charset="0"/>
                <a:cs typeface="Arial" panose="020B0604020202020204" pitchFamily="34" charset="0"/>
              </a:rPr>
              <a:t>administrative buildings and maintenance and security buildings in the middle of the facility. Installation </a:t>
            </a:r>
            <a:r>
              <a:rPr lang="en-US" spc="-15" dirty="0">
                <a:latin typeface="Arial" panose="020B0604020202020204" pitchFamily="34" charset="0"/>
                <a:cs typeface="Arial" panose="020B0604020202020204" pitchFamily="34" charset="0"/>
              </a:rPr>
              <a:t>of gas sensors on the air intakes of the equipment</a:t>
            </a:r>
            <a:r>
              <a:rPr lang="en-US" spc="-15" dirty="0" smtClean="0">
                <a:latin typeface="Arial" panose="020B0604020202020204" pitchFamily="34" charset="0"/>
                <a:cs typeface="Arial" panose="020B0604020202020204" pitchFamily="34" charset="0"/>
              </a:rPr>
              <a:t>. </a:t>
            </a:r>
            <a:endParaRPr lang="en-US" spc="-15"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2653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à coins arrondis 13"/>
          <p:cNvSpPr/>
          <p:nvPr/>
        </p:nvSpPr>
        <p:spPr>
          <a:xfrm>
            <a:off x="0" y="0"/>
            <a:ext cx="9144000" cy="468000"/>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latin typeface="MV Boli" pitchFamily="2" charset="0"/>
                <a:cs typeface="MV Boli" pitchFamily="2" charset="0"/>
              </a:rPr>
              <a:t>  </a:t>
            </a:r>
            <a:endParaRPr lang="fr-FR" sz="2400" b="1" dirty="0">
              <a:latin typeface="MV Boli" pitchFamily="2" charset="0"/>
              <a:cs typeface="MV Boli" pitchFamily="2" charset="0"/>
            </a:endParaRPr>
          </a:p>
        </p:txBody>
      </p:sp>
      <p:sp>
        <p:nvSpPr>
          <p:cNvPr id="2" name="ZoneTexte 1"/>
          <p:cNvSpPr txBox="1"/>
          <p:nvPr/>
        </p:nvSpPr>
        <p:spPr>
          <a:xfrm>
            <a:off x="238794" y="764704"/>
            <a:ext cx="8509669" cy="2954655"/>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Referred to the legal framework for the exploitation of the chemical containing the modalities for announcing activities related to the implementation </a:t>
            </a:r>
            <a:r>
              <a:rPr lang="en-US" dirty="0" smtClean="0">
                <a:latin typeface="Arial" panose="020B0604020202020204" pitchFamily="34" charset="0"/>
                <a:cs typeface="Arial" panose="020B0604020202020204" pitchFamily="34" charset="0"/>
              </a:rPr>
              <a:t>of:</a:t>
            </a:r>
          </a:p>
          <a:p>
            <a:endParaRPr lang="en-US" dirty="0" smtClean="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Convention on the Prohibition of Chemical Weapons </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 </a:t>
            </a:r>
          </a:p>
          <a:p>
            <a:r>
              <a:rPr lang="en-US" b="1" dirty="0" smtClean="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prerogatives of the Joint Inter-ministerial committee responsible for Receipt of operators ' requests and the granting of operating authorizations</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I</a:t>
            </a:r>
            <a:r>
              <a:rPr lang="en-US" b="1" dirty="0" smtClean="0">
                <a:latin typeface="Arial" panose="020B0604020202020204" pitchFamily="34" charset="0"/>
                <a:cs typeface="Arial" panose="020B0604020202020204" pitchFamily="34" charset="0"/>
              </a:rPr>
              <a:t>nspection </a:t>
            </a:r>
            <a:r>
              <a:rPr lang="en-US" b="1" dirty="0">
                <a:latin typeface="Arial" panose="020B0604020202020204" pitchFamily="34" charset="0"/>
                <a:cs typeface="Arial" panose="020B0604020202020204" pitchFamily="34" charset="0"/>
              </a:rPr>
              <a:t>operations at the structural and industrial sites level</a:t>
            </a:r>
            <a:r>
              <a:rPr lang="en-US" dirty="0" smtClean="0">
                <a:latin typeface="Arial" panose="020B0604020202020204" pitchFamily="34" charset="0"/>
                <a:cs typeface="Arial" panose="020B0604020202020204" pitchFamily="34" charset="0"/>
              </a:rPr>
              <a:t>.</a:t>
            </a:r>
            <a:endParaRPr lang="fr-FR" dirty="0">
              <a:latin typeface="Arial" panose="020B0604020202020204" pitchFamily="34" charset="0"/>
              <a:cs typeface="Arial" panose="020B0604020202020204" pitchFamily="34" charset="0"/>
            </a:endParaRPr>
          </a:p>
          <a:p>
            <a:endParaRPr lang="fr-FR" sz="2400" dirty="0"/>
          </a:p>
        </p:txBody>
      </p:sp>
      <p:sp>
        <p:nvSpPr>
          <p:cNvPr id="7" name="object 57"/>
          <p:cNvSpPr/>
          <p:nvPr/>
        </p:nvSpPr>
        <p:spPr>
          <a:xfrm>
            <a:off x="238794" y="48047"/>
            <a:ext cx="590550" cy="428625"/>
          </a:xfrm>
          <a:prstGeom prst="rect">
            <a:avLst/>
          </a:prstGeom>
          <a:blipFill>
            <a:blip r:embed="rId2" cstate="print"/>
            <a:stretch>
              <a:fillRect/>
            </a:stretch>
          </a:blipFill>
        </p:spPr>
        <p:txBody>
          <a:bodyPr wrap="square" lIns="0" tIns="0" rIns="0" bIns="0" rtlCol="0"/>
          <a:lstStyle/>
          <a:p>
            <a:endParaRPr/>
          </a:p>
        </p:txBody>
      </p:sp>
      <p:sp>
        <p:nvSpPr>
          <p:cNvPr id="8" name="ZoneTexte 7"/>
          <p:cNvSpPr txBox="1"/>
          <p:nvPr/>
        </p:nvSpPr>
        <p:spPr>
          <a:xfrm>
            <a:off x="956059" y="48047"/>
            <a:ext cx="7704856" cy="523220"/>
          </a:xfrm>
          <a:prstGeom prst="rect">
            <a:avLst/>
          </a:prstGeom>
          <a:noFill/>
        </p:spPr>
        <p:txBody>
          <a:bodyPr wrap="square" rtlCol="0">
            <a:spAutoFit/>
          </a:bodyPr>
          <a:lstStyle/>
          <a:p>
            <a:r>
              <a:rPr lang="en-US" sz="2800" b="1" dirty="0" smtClean="0">
                <a:latin typeface="Arial" panose="020B0604020202020204" pitchFamily="34" charset="0"/>
                <a:cs typeface="Arial" panose="020B0604020202020204" pitchFamily="34" charset="0"/>
              </a:rPr>
              <a:t>Preventive Measures</a:t>
            </a:r>
            <a:endParaRPr lang="en-US" sz="2800" b="1" dirty="0">
              <a:latin typeface="Arial" panose="020B0604020202020204" pitchFamily="34" charset="0"/>
              <a:cs typeface="Arial" panose="020B0604020202020204" pitchFamily="34" charset="0"/>
            </a:endParaRPr>
          </a:p>
        </p:txBody>
      </p:sp>
      <p:sp>
        <p:nvSpPr>
          <p:cNvPr id="9" name="ZoneTexte 8"/>
          <p:cNvSpPr txBox="1"/>
          <p:nvPr/>
        </p:nvSpPr>
        <p:spPr>
          <a:xfrm>
            <a:off x="238661" y="3489269"/>
            <a:ext cx="8509669" cy="646331"/>
          </a:xfrm>
          <a:prstGeom prst="rect">
            <a:avLst/>
          </a:prstGeom>
          <a:noFill/>
        </p:spPr>
        <p:txBody>
          <a:bodyPr wrap="square" rtlCol="0">
            <a:spAutoFit/>
          </a:bodyPr>
          <a:lstStyle/>
          <a:p>
            <a:pPr algn="just"/>
            <a:r>
              <a:rPr lang="en-US" dirty="0">
                <a:solidFill>
                  <a:srgbClr val="C00000"/>
                </a:solidFill>
                <a:latin typeface="Arial" panose="020B0604020202020204" pitchFamily="34" charset="0"/>
                <a:cs typeface="Arial" panose="020B0604020202020204" pitchFamily="34" charset="0"/>
              </a:rPr>
              <a:t>This legal framework also makes it possible to carry out </a:t>
            </a:r>
            <a:r>
              <a:rPr lang="en-US" b="1" dirty="0">
                <a:solidFill>
                  <a:srgbClr val="C00000"/>
                </a:solidFill>
                <a:latin typeface="Arial" panose="020B0604020202020204" pitchFamily="34" charset="0"/>
                <a:cs typeface="Arial" panose="020B0604020202020204" pitchFamily="34" charset="0"/>
              </a:rPr>
              <a:t>international inspection </a:t>
            </a:r>
            <a:r>
              <a:rPr lang="en-US" dirty="0">
                <a:solidFill>
                  <a:srgbClr val="C00000"/>
                </a:solidFill>
                <a:latin typeface="Arial" panose="020B0604020202020204" pitchFamily="34" charset="0"/>
                <a:cs typeface="Arial" panose="020B0604020202020204" pitchFamily="34" charset="0"/>
              </a:rPr>
              <a:t>operations on the national </a:t>
            </a:r>
            <a:r>
              <a:rPr lang="en-US" dirty="0" smtClean="0">
                <a:solidFill>
                  <a:srgbClr val="C00000"/>
                </a:solidFill>
                <a:latin typeface="Arial" panose="020B0604020202020204" pitchFamily="34" charset="0"/>
                <a:cs typeface="Arial" panose="020B0604020202020204" pitchFamily="34" charset="0"/>
              </a:rPr>
              <a:t>territory.</a:t>
            </a:r>
            <a:endParaRPr lang="fr-FR"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66451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8" name="AutoShape 8" descr="Résultat de recherche d'images pour &quot;transport&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7050" name="AutoShape 10" descr="Résultat de recherche d'images pour &quot;transport&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4" name="ZoneTexte 123"/>
          <p:cNvSpPr txBox="1"/>
          <p:nvPr/>
        </p:nvSpPr>
        <p:spPr>
          <a:xfrm>
            <a:off x="726195" y="3212976"/>
            <a:ext cx="8149074" cy="1077218"/>
          </a:xfrm>
          <a:prstGeom prst="rect">
            <a:avLst/>
          </a:prstGeom>
          <a:noFill/>
        </p:spPr>
        <p:txBody>
          <a:bodyPr wrap="square" rtlCol="0">
            <a:spAutoFit/>
          </a:bodyPr>
          <a:lstStyle/>
          <a:p>
            <a:pPr algn="just"/>
            <a:r>
              <a:rPr lang="en-US" sz="1600" dirty="0">
                <a:latin typeface="Arial" panose="020B0604020202020204" pitchFamily="34" charset="0"/>
                <a:cs typeface="Arial" panose="020B0604020202020204" pitchFamily="34" charset="0"/>
              </a:rPr>
              <a:t>The operations of import and export of the extremely sensitive products, used in </a:t>
            </a:r>
          </a:p>
          <a:p>
            <a:pPr algn="just"/>
            <a:r>
              <a:rPr lang="en-US" sz="1600" dirty="0">
                <a:latin typeface="Arial" panose="020B0604020202020204" pitchFamily="34" charset="0"/>
                <a:cs typeface="Arial" panose="020B0604020202020204" pitchFamily="34" charset="0"/>
              </a:rPr>
              <a:t>the petrochemical industry are legion So the customs has to follow the traceability of these products by authorizing only companies reliable and safe  to import them or to export them</a:t>
            </a:r>
            <a:endParaRPr lang="fr-FR" sz="1600" dirty="0">
              <a:latin typeface="Arial" panose="020B0604020202020204" pitchFamily="34" charset="0"/>
              <a:cs typeface="Arial" panose="020B0604020202020204" pitchFamily="34" charset="0"/>
            </a:endParaRPr>
          </a:p>
        </p:txBody>
      </p:sp>
      <p:sp>
        <p:nvSpPr>
          <p:cNvPr id="138" name="Triangle isocèle 137"/>
          <p:cNvSpPr/>
          <p:nvPr/>
        </p:nvSpPr>
        <p:spPr>
          <a:xfrm rot="5400000">
            <a:off x="395536" y="3303115"/>
            <a:ext cx="108000" cy="108000"/>
          </a:xfrm>
          <a:prstGeom prst="triangle">
            <a:avLst/>
          </a:prstGeom>
          <a:solidFill>
            <a:schemeClr val="tx1">
              <a:lumMod val="75000"/>
              <a:lumOff val="25000"/>
            </a:schemeClr>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solidFill>
                <a:schemeClr val="tx1"/>
              </a:solidFill>
            </a:endParaRPr>
          </a:p>
        </p:txBody>
      </p:sp>
      <p:sp>
        <p:nvSpPr>
          <p:cNvPr id="109" name="AutoShape 8" descr="Résultat de recherche d'images pour &quot;transport&quot;"/>
          <p:cNvSpPr>
            <a:spLocks noChangeAspect="1" noChangeArrowheads="1"/>
          </p:cNvSpPr>
          <p:nvPr/>
        </p:nvSpPr>
        <p:spPr bwMode="auto">
          <a:xfrm>
            <a:off x="155575" y="-15831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sz="800">
              <a:latin typeface="Comic Sans MS" pitchFamily="66" charset="0"/>
            </a:endParaRPr>
          </a:p>
        </p:txBody>
      </p:sp>
      <p:sp>
        <p:nvSpPr>
          <p:cNvPr id="110" name="AutoShape 10" descr="Résultat de recherche d'images pour &quot;transport&quot;"/>
          <p:cNvSpPr>
            <a:spLocks noChangeAspect="1" noChangeArrowheads="1"/>
          </p:cNvSpPr>
          <p:nvPr/>
        </p:nvSpPr>
        <p:spPr bwMode="auto">
          <a:xfrm>
            <a:off x="155575" y="-15831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sz="800">
              <a:latin typeface="Comic Sans MS" pitchFamily="66" charset="0"/>
            </a:endParaRPr>
          </a:p>
        </p:txBody>
      </p:sp>
      <p:sp>
        <p:nvSpPr>
          <p:cNvPr id="111" name="Rectangle à coins arrondis 110"/>
          <p:cNvSpPr/>
          <p:nvPr/>
        </p:nvSpPr>
        <p:spPr>
          <a:xfrm>
            <a:off x="-7328" y="-13879"/>
            <a:ext cx="9128978" cy="663371"/>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smtClean="0">
                <a:latin typeface="Comic Sans MS" pitchFamily="66" charset="0"/>
                <a:cs typeface="MV Boli" pitchFamily="2" charset="0"/>
              </a:rPr>
              <a:t>                </a:t>
            </a:r>
            <a:endParaRPr lang="fr-FR" sz="1600" dirty="0">
              <a:latin typeface="Comic Sans MS" pitchFamily="66" charset="0"/>
              <a:cs typeface="MV Boli" pitchFamily="2" charset="0"/>
            </a:endParaRPr>
          </a:p>
        </p:txBody>
      </p:sp>
      <p:sp>
        <p:nvSpPr>
          <p:cNvPr id="91" name="ZoneTexte 90"/>
          <p:cNvSpPr txBox="1"/>
          <p:nvPr/>
        </p:nvSpPr>
        <p:spPr>
          <a:xfrm>
            <a:off x="709750" y="981205"/>
            <a:ext cx="8460951" cy="1569660"/>
          </a:xfrm>
          <a:prstGeom prst="rect">
            <a:avLst/>
          </a:prstGeom>
          <a:noFill/>
          <a:ln>
            <a:noFill/>
          </a:ln>
        </p:spPr>
        <p:txBody>
          <a:bodyPr wrap="square" rtlCol="0">
            <a:spAutoFit/>
          </a:bodyPr>
          <a:lstStyle/>
          <a:p>
            <a:pPr algn="just"/>
            <a:r>
              <a:rPr lang="en-US" sz="1600" dirty="0">
                <a:latin typeface="Arial" panose="020B0604020202020204" pitchFamily="34" charset="0"/>
                <a:cs typeface="Arial" panose="020B0604020202020204" pitchFamily="34" charset="0"/>
              </a:rPr>
              <a:t>A most plausible risk given the political and economic instability prevailing in this region </a:t>
            </a:r>
            <a:r>
              <a:rPr lang="en-US" sz="1600" dirty="0" smtClean="0">
                <a:latin typeface="Arial" panose="020B0604020202020204" pitchFamily="34" charset="0"/>
                <a:cs typeface="Arial" panose="020B0604020202020204" pitchFamily="34" charset="0"/>
              </a:rPr>
              <a:t>(Sahel) that </a:t>
            </a:r>
            <a:r>
              <a:rPr lang="en-US" sz="1600" dirty="0">
                <a:latin typeface="Arial" panose="020B0604020202020204" pitchFamily="34" charset="0"/>
                <a:cs typeface="Arial" panose="020B0604020202020204" pitchFamily="34" charset="0"/>
              </a:rPr>
              <a:t>has fueled, </a:t>
            </a:r>
            <a:r>
              <a:rPr lang="en-US" sz="1600" dirty="0" smtClean="0">
                <a:latin typeface="Arial" panose="020B0604020202020204" pitchFamily="34" charset="0"/>
                <a:cs typeface="Arial" panose="020B0604020202020204" pitchFamily="34" charset="0"/>
              </a:rPr>
              <a:t> in </a:t>
            </a:r>
            <a:r>
              <a:rPr lang="en-US" sz="1600" dirty="0">
                <a:latin typeface="Arial" panose="020B0604020202020204" pitchFamily="34" charset="0"/>
                <a:cs typeface="Arial" panose="020B0604020202020204" pitchFamily="34" charset="0"/>
              </a:rPr>
              <a:t>recent years, the covetousness of terrorist organizations as those of the great powers. </a:t>
            </a:r>
            <a:endParaRPr lang="en-US" sz="1600" dirty="0" smtClean="0">
              <a:latin typeface="Arial" panose="020B0604020202020204" pitchFamily="34" charset="0"/>
              <a:cs typeface="Arial" panose="020B0604020202020204" pitchFamily="34" charset="0"/>
            </a:endParaRPr>
          </a:p>
          <a:p>
            <a:pPr algn="just"/>
            <a:r>
              <a:rPr lang="en-US" sz="1600" dirty="0" smtClean="0">
                <a:latin typeface="Arial" panose="020B0604020202020204" pitchFamily="34" charset="0"/>
                <a:cs typeface="Arial" panose="020B0604020202020204" pitchFamily="34" charset="0"/>
              </a:rPr>
              <a:t>A </a:t>
            </a:r>
            <a:r>
              <a:rPr lang="en-US" sz="1600" dirty="0">
                <a:latin typeface="Arial" panose="020B0604020202020204" pitchFamily="34" charset="0"/>
                <a:cs typeface="Arial" panose="020B0604020202020204" pitchFamily="34" charset="0"/>
              </a:rPr>
              <a:t>fact that makes even more urgent the implementation </a:t>
            </a:r>
            <a:r>
              <a:rPr lang="en-US" sz="1600" b="1" dirty="0">
                <a:latin typeface="Arial" panose="020B0604020202020204" pitchFamily="34" charset="0"/>
                <a:cs typeface="Arial" panose="020B0604020202020204" pitchFamily="34" charset="0"/>
              </a:rPr>
              <a:t>of effective devices</a:t>
            </a: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able </a:t>
            </a:r>
            <a:r>
              <a:rPr lang="en-US" sz="1600" b="1" dirty="0">
                <a:latin typeface="Arial" panose="020B0604020202020204" pitchFamily="34" charset="0"/>
                <a:cs typeface="Arial" panose="020B0604020202020204" pitchFamily="34" charset="0"/>
              </a:rPr>
              <a:t>to prevent these chemicals from falling into the hands of terrorists </a:t>
            </a:r>
            <a:r>
              <a:rPr lang="en-US" sz="1600" dirty="0">
                <a:latin typeface="Arial" panose="020B0604020202020204" pitchFamily="34" charset="0"/>
                <a:cs typeface="Arial" panose="020B0604020202020204" pitchFamily="34" charset="0"/>
              </a:rPr>
              <a:t>or belligerent </a:t>
            </a:r>
            <a:r>
              <a:rPr lang="en-US" sz="1600" dirty="0" smtClean="0">
                <a:latin typeface="Arial" panose="020B0604020202020204" pitchFamily="34" charset="0"/>
                <a:cs typeface="Arial" panose="020B0604020202020204" pitchFamily="34" charset="0"/>
              </a:rPr>
              <a:t>regimes.</a:t>
            </a:r>
            <a:endParaRPr lang="en-US" sz="1600" dirty="0">
              <a:latin typeface="Arial" panose="020B0604020202020204" pitchFamily="34" charset="0"/>
              <a:cs typeface="Arial" panose="020B0604020202020204" pitchFamily="34" charset="0"/>
            </a:endParaRPr>
          </a:p>
          <a:p>
            <a:endParaRPr lang="fr-FR" sz="1600" dirty="0">
              <a:latin typeface="Comic Sans MS" pitchFamily="66" charset="0"/>
            </a:endParaRPr>
          </a:p>
        </p:txBody>
      </p:sp>
      <p:sp>
        <p:nvSpPr>
          <p:cNvPr id="97" name="Triangle isocèle 96"/>
          <p:cNvSpPr/>
          <p:nvPr/>
        </p:nvSpPr>
        <p:spPr>
          <a:xfrm rot="5400000">
            <a:off x="414277" y="1124744"/>
            <a:ext cx="108000" cy="108000"/>
          </a:xfrm>
          <a:prstGeom prst="triangle">
            <a:avLst/>
          </a:prstGeom>
          <a:solidFill>
            <a:schemeClr val="tx1">
              <a:lumMod val="75000"/>
              <a:lumOff val="25000"/>
            </a:schemeClr>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solidFill>
                <a:schemeClr val="tx1"/>
              </a:solidFill>
            </a:endParaRPr>
          </a:p>
        </p:txBody>
      </p:sp>
      <p:sp>
        <p:nvSpPr>
          <p:cNvPr id="57" name="ZoneTexte 56"/>
          <p:cNvSpPr txBox="1"/>
          <p:nvPr/>
        </p:nvSpPr>
        <p:spPr>
          <a:xfrm>
            <a:off x="623943" y="2348880"/>
            <a:ext cx="8300504" cy="830997"/>
          </a:xfrm>
          <a:prstGeom prst="rect">
            <a:avLst/>
          </a:prstGeom>
          <a:noFill/>
        </p:spPr>
        <p:txBody>
          <a:bodyPr wrap="square" rtlCol="0">
            <a:spAutoFit/>
          </a:bodyPr>
          <a:lstStyle/>
          <a:p>
            <a:pPr algn="just"/>
            <a:r>
              <a:rPr lang="en-US" sz="1600" dirty="0">
                <a:latin typeface="Arial" panose="020B0604020202020204" pitchFamily="34" charset="0"/>
                <a:cs typeface="Arial" panose="020B0604020202020204" pitchFamily="34" charset="0"/>
              </a:rPr>
              <a:t>Inadequacies regarding training and regarding equipment from which the services of customs in many African countries suffer, will prevent them, undoubtedly, from carrying out tasks so technically delicate.</a:t>
            </a:r>
            <a:endParaRPr lang="fr-FR" sz="1600" dirty="0">
              <a:latin typeface="Arial" panose="020B0604020202020204" pitchFamily="34" charset="0"/>
              <a:cs typeface="Arial" panose="020B0604020202020204" pitchFamily="34" charset="0"/>
            </a:endParaRPr>
          </a:p>
        </p:txBody>
      </p:sp>
      <p:sp>
        <p:nvSpPr>
          <p:cNvPr id="46" name="object 57"/>
          <p:cNvSpPr/>
          <p:nvPr/>
        </p:nvSpPr>
        <p:spPr>
          <a:xfrm>
            <a:off x="238794" y="48047"/>
            <a:ext cx="590550" cy="428625"/>
          </a:xfrm>
          <a:prstGeom prst="rect">
            <a:avLst/>
          </a:prstGeom>
          <a:blipFill>
            <a:blip r:embed="rId3" cstate="print"/>
            <a:stretch>
              <a:fillRect/>
            </a:stretch>
          </a:blipFill>
        </p:spPr>
        <p:txBody>
          <a:bodyPr wrap="square" lIns="0" tIns="0" rIns="0" bIns="0" rtlCol="0"/>
          <a:lstStyle/>
          <a:p>
            <a:endParaRPr/>
          </a:p>
        </p:txBody>
      </p:sp>
      <p:sp>
        <p:nvSpPr>
          <p:cNvPr id="48" name="ZoneTexte 47"/>
          <p:cNvSpPr txBox="1"/>
          <p:nvPr/>
        </p:nvSpPr>
        <p:spPr>
          <a:xfrm>
            <a:off x="975572" y="112225"/>
            <a:ext cx="7704856" cy="52322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Challenges</a:t>
            </a:r>
          </a:p>
        </p:txBody>
      </p:sp>
      <p:sp>
        <p:nvSpPr>
          <p:cNvPr id="2" name="Rectangle 1"/>
          <p:cNvSpPr/>
          <p:nvPr/>
        </p:nvSpPr>
        <p:spPr>
          <a:xfrm>
            <a:off x="581727" y="4818638"/>
            <a:ext cx="8051138" cy="338554"/>
          </a:xfrm>
          <a:prstGeom prst="rect">
            <a:avLst/>
          </a:prstGeom>
        </p:spPr>
        <p:txBody>
          <a:bodyPr wrap="square">
            <a:spAutoFit/>
          </a:bodyPr>
          <a:lstStyle/>
          <a:p>
            <a:r>
              <a:rPr lang="en-US" sz="1600" dirty="0">
                <a:latin typeface="Arial" panose="020B0604020202020204" pitchFamily="34" charset="0"/>
                <a:cs typeface="Arial" panose="020B0604020202020204" pitchFamily="34" charset="0"/>
              </a:rPr>
              <a:t>L</a:t>
            </a:r>
            <a:r>
              <a:rPr lang="en-US" sz="1600" dirty="0" smtClean="0">
                <a:latin typeface="Arial" panose="020B0604020202020204" pitchFamily="34" charset="0"/>
                <a:cs typeface="Arial" panose="020B0604020202020204" pitchFamily="34" charset="0"/>
              </a:rPr>
              <a:t>oss </a:t>
            </a:r>
            <a:r>
              <a:rPr lang="en-US" sz="1600" dirty="0">
                <a:latin typeface="Arial" panose="020B0604020202020204" pitchFamily="34" charset="0"/>
                <a:cs typeface="Arial" panose="020B0604020202020204" pitchFamily="34" charset="0"/>
              </a:rPr>
              <a:t>of control of an industrial facility, malicious act, mishandling, terrorist attack</a:t>
            </a:r>
            <a:endParaRPr lang="fr-FR" sz="1600" dirty="0">
              <a:latin typeface="Arial" panose="020B0604020202020204" pitchFamily="34" charset="0"/>
              <a:cs typeface="Arial" panose="020B0604020202020204" pitchFamily="34" charset="0"/>
            </a:endParaRPr>
          </a:p>
        </p:txBody>
      </p:sp>
      <p:sp>
        <p:nvSpPr>
          <p:cNvPr id="19" name="ZoneTexte 18"/>
          <p:cNvSpPr txBox="1"/>
          <p:nvPr/>
        </p:nvSpPr>
        <p:spPr>
          <a:xfrm>
            <a:off x="621111" y="4311227"/>
            <a:ext cx="8300504" cy="338554"/>
          </a:xfrm>
          <a:prstGeom prst="rect">
            <a:avLst/>
          </a:prstGeom>
          <a:noFill/>
        </p:spPr>
        <p:txBody>
          <a:bodyPr wrap="square" rtlCol="0">
            <a:spAutoFit/>
          </a:bodyPr>
          <a:lstStyle/>
          <a:p>
            <a:pPr algn="just"/>
            <a:r>
              <a:rPr lang="en-US" sz="1600" dirty="0">
                <a:latin typeface="Arial" panose="020B0604020202020204" pitchFamily="34" charset="0"/>
                <a:cs typeface="Arial" panose="020B0604020202020204" pitchFamily="34" charset="0"/>
              </a:rPr>
              <a:t>The use of new technologies (drone, networks) to organize attacks.</a:t>
            </a:r>
            <a:endParaRPr lang="fr-FR" sz="1600" dirty="0">
              <a:latin typeface="Arial" panose="020B0604020202020204" pitchFamily="34" charset="0"/>
              <a:cs typeface="Arial" panose="020B0604020202020204" pitchFamily="34" charset="0"/>
            </a:endParaRPr>
          </a:p>
        </p:txBody>
      </p:sp>
      <p:sp>
        <p:nvSpPr>
          <p:cNvPr id="20" name="Triangle isocèle 19"/>
          <p:cNvSpPr/>
          <p:nvPr/>
        </p:nvSpPr>
        <p:spPr>
          <a:xfrm rot="5400000">
            <a:off x="409176" y="4416773"/>
            <a:ext cx="108000" cy="108000"/>
          </a:xfrm>
          <a:prstGeom prst="triangle">
            <a:avLst/>
          </a:prstGeom>
          <a:solidFill>
            <a:schemeClr val="tx1">
              <a:lumMod val="75000"/>
              <a:lumOff val="25000"/>
            </a:schemeClr>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solidFill>
                <a:schemeClr val="tx1"/>
              </a:solidFill>
            </a:endParaRPr>
          </a:p>
        </p:txBody>
      </p:sp>
      <p:sp>
        <p:nvSpPr>
          <p:cNvPr id="21" name="Triangle isocèle 20"/>
          <p:cNvSpPr/>
          <p:nvPr/>
        </p:nvSpPr>
        <p:spPr>
          <a:xfrm rot="5400000">
            <a:off x="395536" y="4913413"/>
            <a:ext cx="108000" cy="108000"/>
          </a:xfrm>
          <a:prstGeom prst="triangle">
            <a:avLst/>
          </a:prstGeom>
          <a:solidFill>
            <a:schemeClr val="tx1">
              <a:lumMod val="75000"/>
              <a:lumOff val="25000"/>
            </a:schemeClr>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solidFill>
                <a:schemeClr val="tx1"/>
              </a:solidFill>
            </a:endParaRPr>
          </a:p>
        </p:txBody>
      </p:sp>
      <p:sp>
        <p:nvSpPr>
          <p:cNvPr id="22" name="Triangle isocèle 21"/>
          <p:cNvSpPr/>
          <p:nvPr/>
        </p:nvSpPr>
        <p:spPr>
          <a:xfrm rot="5400000">
            <a:off x="391624" y="2473744"/>
            <a:ext cx="108000" cy="108000"/>
          </a:xfrm>
          <a:prstGeom prst="triangle">
            <a:avLst/>
          </a:prstGeom>
          <a:solidFill>
            <a:schemeClr val="tx1">
              <a:lumMod val="75000"/>
              <a:lumOff val="25000"/>
            </a:schemeClr>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wipe(left)">
                                      <p:cBhvr>
                                        <p:cTn id="7" dur="500"/>
                                        <p:tgtEl>
                                          <p:spTgt spid="9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1"/>
                                        </p:tgtEl>
                                        <p:attrNameLst>
                                          <p:attrName>style.visibility</p:attrName>
                                        </p:attrNameLst>
                                      </p:cBhvr>
                                      <p:to>
                                        <p:strVal val="visible"/>
                                      </p:to>
                                    </p:set>
                                    <p:animEffect transition="in" filter="wipe(left)">
                                      <p:cBhvr>
                                        <p:cTn id="11" dur="500"/>
                                        <p:tgtEl>
                                          <p:spTgt spid="91"/>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wipe(left)">
                                      <p:cBhvr>
                                        <p:cTn id="14" dur="500"/>
                                        <p:tgtEl>
                                          <p:spTgt spid="22"/>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57"/>
                                        </p:tgtEl>
                                        <p:attrNameLst>
                                          <p:attrName>style.visibility</p:attrName>
                                        </p:attrNameLst>
                                      </p:cBhvr>
                                      <p:to>
                                        <p:strVal val="visible"/>
                                      </p:to>
                                    </p:set>
                                    <p:animEffect transition="in" filter="wipe(left)">
                                      <p:cBhvr>
                                        <p:cTn id="18" dur="500"/>
                                        <p:tgtEl>
                                          <p:spTgt spid="57"/>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38"/>
                                        </p:tgtEl>
                                        <p:attrNameLst>
                                          <p:attrName>style.visibility</p:attrName>
                                        </p:attrNameLst>
                                      </p:cBhvr>
                                      <p:to>
                                        <p:strVal val="visible"/>
                                      </p:to>
                                    </p:set>
                                    <p:animEffect transition="in" filter="wipe(left)">
                                      <p:cBhvr>
                                        <p:cTn id="21" dur="500"/>
                                        <p:tgtEl>
                                          <p:spTgt spid="138"/>
                                        </p:tgtEl>
                                      </p:cBhvr>
                                    </p:animEffect>
                                  </p:childTnLst>
                                </p:cTn>
                              </p:par>
                            </p:childTnLst>
                          </p:cTn>
                        </p:par>
                        <p:par>
                          <p:cTn id="22" fill="hold">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124"/>
                                        </p:tgtEl>
                                        <p:attrNameLst>
                                          <p:attrName>style.visibility</p:attrName>
                                        </p:attrNameLst>
                                      </p:cBhvr>
                                      <p:to>
                                        <p:strVal val="visible"/>
                                      </p:to>
                                    </p:set>
                                    <p:animEffect transition="in" filter="wipe(left)">
                                      <p:cBhvr>
                                        <p:cTn id="25" dur="500"/>
                                        <p:tgtEl>
                                          <p:spTgt spid="124"/>
                                        </p:tgtEl>
                                      </p:cBhvr>
                                    </p:animEffect>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500"/>
                                        <p:tgtEl>
                                          <p:spTgt spid="19"/>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wipe(left)">
                                      <p:cBhvr>
                                        <p:cTn id="32" dur="500"/>
                                        <p:tgtEl>
                                          <p:spTgt spid="20"/>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wipe(left)">
                                      <p:cBhvr>
                                        <p:cTn id="35" dur="500"/>
                                        <p:tgtEl>
                                          <p:spTgt spid="21"/>
                                        </p:tgtEl>
                                      </p:cBhvr>
                                    </p:animEffect>
                                  </p:childTnLst>
                                </p:cTn>
                              </p:par>
                            </p:childTnLst>
                          </p:cTn>
                        </p:par>
                        <p:par>
                          <p:cTn id="36" fill="hold">
                            <p:stCondLst>
                              <p:cond delay="2500"/>
                            </p:stCondLst>
                            <p:childTnLst>
                              <p:par>
                                <p:cTn id="37" presetID="22" presetClass="entr" presetSubtype="4" fill="hold" grpId="0" nodeType="after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wipe(down)">
                                      <p:cBhvr>
                                        <p:cTn id="3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p:bldP spid="138" grpId="0" animBg="1"/>
      <p:bldP spid="91" grpId="0"/>
      <p:bldP spid="97" grpId="0" animBg="1"/>
      <p:bldP spid="57" grpId="0"/>
      <p:bldP spid="2" grpId="0"/>
      <p:bldP spid="19" grpId="0"/>
      <p:bldP spid="20" grpId="0" animBg="1"/>
      <p:bldP spid="21" grpId="0" animBg="1"/>
      <p:bldP spid="2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Ellipse 26"/>
          <p:cNvSpPr/>
          <p:nvPr/>
        </p:nvSpPr>
        <p:spPr>
          <a:xfrm>
            <a:off x="145007" y="200435"/>
            <a:ext cx="79200" cy="79200"/>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 name="Ellipse 27"/>
          <p:cNvSpPr/>
          <p:nvPr/>
        </p:nvSpPr>
        <p:spPr>
          <a:xfrm>
            <a:off x="320596" y="202598"/>
            <a:ext cx="79200" cy="79200"/>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55" name="ZoneTexte 54"/>
          <p:cNvSpPr txBox="1"/>
          <p:nvPr/>
        </p:nvSpPr>
        <p:spPr>
          <a:xfrm>
            <a:off x="403304" y="980728"/>
            <a:ext cx="8187129" cy="646331"/>
          </a:xfrm>
          <a:prstGeom prst="rect">
            <a:avLst/>
          </a:prstGeom>
          <a:noFill/>
        </p:spPr>
        <p:txBody>
          <a:bodyPr wrap="square" rtlCol="0">
            <a:spAutoFit/>
          </a:bodyPr>
          <a:lstStyle/>
          <a:p>
            <a:pPr algn="just"/>
            <a:r>
              <a:rPr lang="en-US" dirty="0">
                <a:latin typeface="Arial" panose="020B0604020202020204" pitchFamily="34" charset="0"/>
                <a:cs typeface="Arial" panose="020B0604020202020204" pitchFamily="34" charset="0"/>
              </a:rPr>
              <a:t>Algeria's commitment to the objectives of the </a:t>
            </a:r>
            <a:r>
              <a:rPr lang="en-US" dirty="0" smtClean="0">
                <a:latin typeface="Arial" panose="020B0604020202020204" pitchFamily="34" charset="0"/>
                <a:cs typeface="Arial" panose="020B0604020202020204" pitchFamily="34" charset="0"/>
              </a:rPr>
              <a:t> OPCW stems </a:t>
            </a:r>
            <a:r>
              <a:rPr lang="en-US" dirty="0">
                <a:latin typeface="Arial" panose="020B0604020202020204" pitchFamily="34" charset="0"/>
                <a:cs typeface="Arial" panose="020B0604020202020204" pitchFamily="34" charset="0"/>
              </a:rPr>
              <a:t>from its deep conviction </a:t>
            </a:r>
            <a:r>
              <a:rPr lang="en-US" dirty="0" smtClean="0">
                <a:latin typeface="Arial" panose="020B0604020202020204" pitchFamily="34" charset="0"/>
                <a:cs typeface="Arial" panose="020B0604020202020204" pitchFamily="34" charset="0"/>
              </a:rPr>
              <a:t>for </a:t>
            </a:r>
            <a:r>
              <a:rPr lang="en-US" dirty="0">
                <a:latin typeface="Arial" panose="020B0604020202020204" pitchFamily="34" charset="0"/>
                <a:cs typeface="Arial" panose="020B0604020202020204" pitchFamily="34" charset="0"/>
              </a:rPr>
              <a:t>the total elimination of weapons of mass destruction</a:t>
            </a:r>
            <a:endParaRPr lang="fr-FR" dirty="0">
              <a:latin typeface="Arial" panose="020B0604020202020204" pitchFamily="34" charset="0"/>
              <a:cs typeface="Arial" panose="020B0604020202020204" pitchFamily="34" charset="0"/>
            </a:endParaRPr>
          </a:p>
        </p:txBody>
      </p:sp>
      <p:sp>
        <p:nvSpPr>
          <p:cNvPr id="50" name="Rectangle à coins arrondis 49"/>
          <p:cNvSpPr/>
          <p:nvPr/>
        </p:nvSpPr>
        <p:spPr>
          <a:xfrm>
            <a:off x="-7328" y="-13879"/>
            <a:ext cx="9128978" cy="663371"/>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smtClean="0">
                <a:latin typeface="Comic Sans MS" pitchFamily="66" charset="0"/>
                <a:cs typeface="MV Boli" pitchFamily="2" charset="0"/>
              </a:rPr>
              <a:t>                </a:t>
            </a:r>
            <a:endParaRPr lang="fr-FR" sz="1600" dirty="0">
              <a:latin typeface="Comic Sans MS" pitchFamily="66" charset="0"/>
              <a:cs typeface="MV Boli" pitchFamily="2" charset="0"/>
            </a:endParaRPr>
          </a:p>
        </p:txBody>
      </p:sp>
      <p:sp>
        <p:nvSpPr>
          <p:cNvPr id="51" name="object 57"/>
          <p:cNvSpPr/>
          <p:nvPr/>
        </p:nvSpPr>
        <p:spPr>
          <a:xfrm>
            <a:off x="238794" y="48047"/>
            <a:ext cx="590550" cy="428625"/>
          </a:xfrm>
          <a:prstGeom prst="rect">
            <a:avLst/>
          </a:prstGeom>
          <a:blipFill>
            <a:blip r:embed="rId2" cstate="print"/>
            <a:stretch>
              <a:fillRect/>
            </a:stretch>
          </a:blipFill>
        </p:spPr>
        <p:txBody>
          <a:bodyPr wrap="square" lIns="0" tIns="0" rIns="0" bIns="0" rtlCol="0"/>
          <a:lstStyle/>
          <a:p>
            <a:endParaRPr/>
          </a:p>
        </p:txBody>
      </p:sp>
      <p:sp>
        <p:nvSpPr>
          <p:cNvPr id="2" name="ZoneTexte 1"/>
          <p:cNvSpPr txBox="1"/>
          <p:nvPr/>
        </p:nvSpPr>
        <p:spPr>
          <a:xfrm>
            <a:off x="428416" y="1713582"/>
            <a:ext cx="8136904" cy="923330"/>
          </a:xfrm>
          <a:prstGeom prst="rect">
            <a:avLst/>
          </a:prstGeom>
          <a:noFill/>
        </p:spPr>
        <p:txBody>
          <a:bodyPr wrap="square" rtlCol="0">
            <a:spAutoFit/>
          </a:bodyPr>
          <a:lstStyle/>
          <a:p>
            <a:pPr algn="just"/>
            <a:r>
              <a:rPr lang="en-US" dirty="0" smtClean="0">
                <a:latin typeface="Arial" panose="020B0604020202020204" pitchFamily="34" charset="0"/>
                <a:cs typeface="Arial" panose="020B0604020202020204" pitchFamily="34" charset="0"/>
              </a:rPr>
              <a:t>To </a:t>
            </a:r>
            <a:r>
              <a:rPr lang="en-US" dirty="0">
                <a:latin typeface="Arial" panose="020B0604020202020204" pitchFamily="34" charset="0"/>
                <a:cs typeface="Arial" panose="020B0604020202020204" pitchFamily="34" charset="0"/>
              </a:rPr>
              <a:t>face these different challenges, Algeria has organized </a:t>
            </a:r>
            <a:r>
              <a:rPr lang="en-US" b="1" dirty="0" smtClean="0">
                <a:latin typeface="Arial" panose="020B0604020202020204" pitchFamily="34" charset="0"/>
                <a:cs typeface="Arial" panose="020B0604020202020204" pitchFamily="34" charset="0"/>
              </a:rPr>
              <a:t>sub regional </a:t>
            </a:r>
            <a:r>
              <a:rPr lang="en-US" b="1" dirty="0">
                <a:latin typeface="Arial" panose="020B0604020202020204" pitchFamily="34" charset="0"/>
                <a:cs typeface="Arial" panose="020B0604020202020204" pitchFamily="34" charset="0"/>
              </a:rPr>
              <a:t>workshops </a:t>
            </a:r>
            <a:r>
              <a:rPr lang="en-US" dirty="0">
                <a:latin typeface="Arial" panose="020B0604020202020204" pitchFamily="34" charset="0"/>
                <a:cs typeface="Arial" panose="020B0604020202020204" pitchFamily="34" charset="0"/>
              </a:rPr>
              <a:t>to organize with the neighboring countries on the transfer of chemicals </a:t>
            </a:r>
            <a:endParaRPr lang="fr-FR" dirty="0">
              <a:latin typeface="Arial" panose="020B0604020202020204" pitchFamily="34" charset="0"/>
              <a:cs typeface="Arial" panose="020B0604020202020204" pitchFamily="34" charset="0"/>
            </a:endParaRPr>
          </a:p>
        </p:txBody>
      </p:sp>
      <p:sp>
        <p:nvSpPr>
          <p:cNvPr id="54" name="Rectangle 53"/>
          <p:cNvSpPr/>
          <p:nvPr/>
        </p:nvSpPr>
        <p:spPr>
          <a:xfrm>
            <a:off x="1041786" y="-42776"/>
            <a:ext cx="2887329" cy="584775"/>
          </a:xfrm>
          <a:prstGeom prst="rect">
            <a:avLst/>
          </a:prstGeom>
        </p:spPr>
        <p:txBody>
          <a:bodyPr wrap="none">
            <a:spAutoFit/>
          </a:bodyPr>
          <a:lstStyle/>
          <a:p>
            <a:r>
              <a:rPr lang="en-US" sz="2800" b="1" dirty="0" smtClean="0">
                <a:latin typeface="Arial" panose="020B0604020202020204" pitchFamily="34" charset="0"/>
                <a:cs typeface="Arial" panose="020B0604020202020204" pitchFamily="34" charset="0"/>
              </a:rPr>
              <a:t>Measurements</a:t>
            </a:r>
            <a:r>
              <a:rPr lang="en-US" sz="3200" b="1" dirty="0" smtClean="0">
                <a:solidFill>
                  <a:schemeClr val="bg1"/>
                </a:solidFill>
                <a:latin typeface="Arial" panose="020B0604020202020204" pitchFamily="34" charset="0"/>
                <a:cs typeface="Arial" panose="020B0604020202020204" pitchFamily="34" charset="0"/>
              </a:rPr>
              <a:t> </a:t>
            </a:r>
            <a:r>
              <a:rPr lang="en-US" dirty="0" smtClean="0">
                <a:latin typeface="Comic Sans MS" pitchFamily="66" charset="0"/>
                <a:cs typeface="Times New Roman" pitchFamily="18" charset="0"/>
              </a:rPr>
              <a:t> </a:t>
            </a:r>
            <a:endParaRPr lang="fr-FR" dirty="0">
              <a:latin typeface="Comic Sans MS" pitchFamily="66" charset="0"/>
            </a:endParaRPr>
          </a:p>
        </p:txBody>
      </p:sp>
    </p:spTree>
    <p:extLst>
      <p:ext uri="{BB962C8B-B14F-4D97-AF65-F5344CB8AC3E}">
        <p14:creationId xmlns:p14="http://schemas.microsoft.com/office/powerpoint/2010/main" val="9757621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626934" y="1412776"/>
            <a:ext cx="8206516" cy="461665"/>
          </a:xfrm>
          <a:prstGeom prst="rect">
            <a:avLst/>
          </a:prstGeom>
        </p:spPr>
        <p:txBody>
          <a:bodyPr wrap="square">
            <a:spAutoFit/>
          </a:bodyPr>
          <a:lstStyle/>
          <a:p>
            <a:pPr>
              <a:lnSpc>
                <a:spcPct val="150000"/>
              </a:lnSpc>
            </a:pPr>
            <a:r>
              <a:rPr lang="en-US" sz="1600" dirty="0">
                <a:latin typeface="Arial" panose="020B0604020202020204" pitchFamily="34" charset="0"/>
                <a:cs typeface="Arial" panose="020B0604020202020204" pitchFamily="34" charset="0"/>
              </a:rPr>
              <a:t>I</a:t>
            </a:r>
            <a:r>
              <a:rPr lang="en-US" sz="1600" dirty="0" smtClean="0">
                <a:latin typeface="Arial" panose="020B0604020202020204" pitchFamily="34" charset="0"/>
                <a:cs typeface="Arial" panose="020B0604020202020204" pitchFamily="34" charset="0"/>
              </a:rPr>
              <a:t>mplement </a:t>
            </a:r>
            <a:r>
              <a:rPr lang="en-US" sz="1600" dirty="0">
                <a:latin typeface="Arial" panose="020B0604020202020204" pitchFamily="34" charset="0"/>
                <a:cs typeface="Arial" panose="020B0604020202020204" pitchFamily="34" charset="0"/>
              </a:rPr>
              <a:t>of a set of measures, expertise to control flows and secure countries</a:t>
            </a:r>
            <a:r>
              <a:rPr lang="en-US" sz="1500" dirty="0">
                <a:latin typeface="Comic Sans MS" pitchFamily="66" charset="0"/>
              </a:rPr>
              <a:t>.</a:t>
            </a:r>
          </a:p>
        </p:txBody>
      </p:sp>
      <p:sp>
        <p:nvSpPr>
          <p:cNvPr id="65" name="Triangle isocèle 64"/>
          <p:cNvSpPr/>
          <p:nvPr/>
        </p:nvSpPr>
        <p:spPr>
          <a:xfrm rot="5400000">
            <a:off x="395536" y="1664816"/>
            <a:ext cx="108000" cy="108000"/>
          </a:xfrm>
          <a:prstGeom prst="triangl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631016" y="1883794"/>
            <a:ext cx="8093324" cy="785343"/>
          </a:xfrm>
          <a:prstGeom prst="rect">
            <a:avLst/>
          </a:prstGeom>
        </p:spPr>
        <p:txBody>
          <a:bodyPr wrap="square">
            <a:spAutoFit/>
          </a:bodyPr>
          <a:lstStyle/>
          <a:p>
            <a:pPr>
              <a:lnSpc>
                <a:spcPct val="150000"/>
              </a:lnSpc>
            </a:pPr>
            <a:r>
              <a:rPr lang="en-US" sz="1600" dirty="0" smtClean="0">
                <a:latin typeface="Arial" panose="020B0604020202020204" pitchFamily="34" charset="0"/>
                <a:cs typeface="Arial" panose="020B0604020202020204" pitchFamily="34" charset="0"/>
              </a:rPr>
              <a:t>Implement of </a:t>
            </a:r>
            <a:r>
              <a:rPr lang="en-US" sz="1600" dirty="0">
                <a:latin typeface="Arial" panose="020B0604020202020204" pitchFamily="34" charset="0"/>
                <a:cs typeface="Arial" panose="020B0604020202020204" pitchFamily="34" charset="0"/>
              </a:rPr>
              <a:t>practical procedures and initiate the training of experts on new techniques and standards.</a:t>
            </a:r>
          </a:p>
        </p:txBody>
      </p:sp>
      <p:sp>
        <p:nvSpPr>
          <p:cNvPr id="67" name="Triangle isocèle 66"/>
          <p:cNvSpPr/>
          <p:nvPr/>
        </p:nvSpPr>
        <p:spPr>
          <a:xfrm rot="5400000">
            <a:off x="405264" y="2132856"/>
            <a:ext cx="108000" cy="108000"/>
          </a:xfrm>
          <a:prstGeom prst="triangl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à coins arrondis 49"/>
          <p:cNvSpPr/>
          <p:nvPr/>
        </p:nvSpPr>
        <p:spPr>
          <a:xfrm>
            <a:off x="-7328" y="-13879"/>
            <a:ext cx="9128978" cy="663371"/>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smtClean="0">
                <a:latin typeface="Comic Sans MS" pitchFamily="66" charset="0"/>
                <a:cs typeface="MV Boli" pitchFamily="2" charset="0"/>
              </a:rPr>
              <a:t>                </a:t>
            </a:r>
            <a:endParaRPr lang="fr-FR" sz="1600" dirty="0">
              <a:latin typeface="Comic Sans MS" pitchFamily="66" charset="0"/>
              <a:cs typeface="MV Boli" pitchFamily="2" charset="0"/>
            </a:endParaRPr>
          </a:p>
        </p:txBody>
      </p:sp>
      <p:sp>
        <p:nvSpPr>
          <p:cNvPr id="51" name="object 57"/>
          <p:cNvSpPr/>
          <p:nvPr/>
        </p:nvSpPr>
        <p:spPr>
          <a:xfrm>
            <a:off x="163989" y="36042"/>
            <a:ext cx="590550" cy="428625"/>
          </a:xfrm>
          <a:prstGeom prst="rect">
            <a:avLst/>
          </a:prstGeom>
          <a:blipFill>
            <a:blip r:embed="rId3" cstate="print"/>
            <a:stretch>
              <a:fillRect/>
            </a:stretch>
          </a:blipFill>
        </p:spPr>
        <p:txBody>
          <a:bodyPr wrap="square" lIns="0" tIns="0" rIns="0" bIns="0" rtlCol="0"/>
          <a:lstStyle/>
          <a:p>
            <a:endParaRPr/>
          </a:p>
        </p:txBody>
      </p:sp>
      <p:sp>
        <p:nvSpPr>
          <p:cNvPr id="3" name="ZoneTexte 2"/>
          <p:cNvSpPr txBox="1"/>
          <p:nvPr/>
        </p:nvSpPr>
        <p:spPr>
          <a:xfrm>
            <a:off x="684963" y="978806"/>
            <a:ext cx="6768752" cy="646331"/>
          </a:xfrm>
          <a:prstGeom prst="rect">
            <a:avLst/>
          </a:prstGeom>
          <a:noFill/>
        </p:spPr>
        <p:txBody>
          <a:bodyPr wrap="square" rtlCol="0">
            <a:spAutoFit/>
          </a:bodyPr>
          <a:lstStyle/>
          <a:p>
            <a:r>
              <a:rPr lang="en-US" dirty="0" smtClean="0">
                <a:solidFill>
                  <a:srgbClr val="C00000"/>
                </a:solidFill>
                <a:latin typeface="Arial" panose="020B0604020202020204" pitchFamily="34" charset="0"/>
                <a:cs typeface="Arial" panose="020B0604020202020204" pitchFamily="34" charset="0"/>
              </a:rPr>
              <a:t>Algeria </a:t>
            </a:r>
            <a:r>
              <a:rPr lang="en-US" dirty="0">
                <a:solidFill>
                  <a:srgbClr val="C00000"/>
                </a:solidFill>
                <a:latin typeface="Arial" panose="020B0604020202020204" pitchFamily="34" charset="0"/>
                <a:cs typeface="Arial" panose="020B0604020202020204" pitchFamily="34" charset="0"/>
              </a:rPr>
              <a:t>is committed to:</a:t>
            </a:r>
          </a:p>
          <a:p>
            <a:endParaRPr lang="en-US" dirty="0"/>
          </a:p>
        </p:txBody>
      </p:sp>
      <p:sp>
        <p:nvSpPr>
          <p:cNvPr id="4" name="ZoneTexte 3"/>
          <p:cNvSpPr txBox="1"/>
          <p:nvPr/>
        </p:nvSpPr>
        <p:spPr>
          <a:xfrm>
            <a:off x="669630" y="4706535"/>
            <a:ext cx="6336704" cy="338554"/>
          </a:xfrm>
          <a:prstGeom prst="rect">
            <a:avLst/>
          </a:prstGeom>
          <a:noFill/>
        </p:spPr>
        <p:txBody>
          <a:bodyPr wrap="square" rtlCol="0">
            <a:spAutoFit/>
          </a:bodyPr>
          <a:lstStyle/>
          <a:p>
            <a:r>
              <a:rPr lang="en-US" sz="1600" dirty="0" smtClean="0">
                <a:latin typeface="Arial" panose="020B0604020202020204" pitchFamily="34" charset="0"/>
                <a:cs typeface="Arial" panose="020B0604020202020204" pitchFamily="34" charset="0"/>
              </a:rPr>
              <a:t>Ensure the </a:t>
            </a:r>
            <a:r>
              <a:rPr lang="en-US" sz="1600" dirty="0">
                <a:latin typeface="Arial" panose="020B0604020202020204" pitchFamily="34" charset="0"/>
                <a:cs typeface="Arial" panose="020B0604020202020204" pitchFamily="34" charset="0"/>
              </a:rPr>
              <a:t>control of the marketing of </a:t>
            </a:r>
            <a:r>
              <a:rPr lang="en-US" sz="1600" dirty="0" smtClean="0">
                <a:latin typeface="Arial" panose="020B0604020202020204" pitchFamily="34" charset="0"/>
                <a:cs typeface="Arial" panose="020B0604020202020204" pitchFamily="34" charset="0"/>
              </a:rPr>
              <a:t>chemicals.</a:t>
            </a:r>
            <a:endParaRPr lang="fr-FR" sz="1600" dirty="0">
              <a:latin typeface="Arial" panose="020B0604020202020204" pitchFamily="34" charset="0"/>
              <a:cs typeface="Arial" panose="020B0604020202020204" pitchFamily="34" charset="0"/>
            </a:endParaRPr>
          </a:p>
        </p:txBody>
      </p:sp>
      <p:sp>
        <p:nvSpPr>
          <p:cNvPr id="49" name="Triangle isocèle 48"/>
          <p:cNvSpPr/>
          <p:nvPr/>
        </p:nvSpPr>
        <p:spPr>
          <a:xfrm rot="5400000">
            <a:off x="405264" y="4905176"/>
            <a:ext cx="108000" cy="108000"/>
          </a:xfrm>
          <a:prstGeom prst="triangl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riangle isocèle 51"/>
          <p:cNvSpPr/>
          <p:nvPr/>
        </p:nvSpPr>
        <p:spPr>
          <a:xfrm rot="5400000">
            <a:off x="395536" y="2960960"/>
            <a:ext cx="108000" cy="108000"/>
          </a:xfrm>
          <a:prstGeom prst="triangl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ZoneTexte 4"/>
          <p:cNvSpPr txBox="1"/>
          <p:nvPr/>
        </p:nvSpPr>
        <p:spPr>
          <a:xfrm>
            <a:off x="608126" y="2780957"/>
            <a:ext cx="7207668" cy="338554"/>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Ensure the smooth flow of information between users and </a:t>
            </a:r>
            <a:r>
              <a:rPr lang="en-US" sz="1600" dirty="0" smtClean="0">
                <a:latin typeface="Arial" panose="020B0604020202020204" pitchFamily="34" charset="0"/>
                <a:cs typeface="Arial" panose="020B0604020202020204" pitchFamily="34" charset="0"/>
              </a:rPr>
              <a:t>authorities.</a:t>
            </a:r>
            <a:endParaRPr lang="fr-FR" sz="1600" dirty="0">
              <a:latin typeface="Arial" panose="020B0604020202020204" pitchFamily="34" charset="0"/>
              <a:cs typeface="Arial" panose="020B0604020202020204" pitchFamily="34" charset="0"/>
            </a:endParaRPr>
          </a:p>
        </p:txBody>
      </p:sp>
      <p:sp>
        <p:nvSpPr>
          <p:cNvPr id="53" name="Triangle isocèle 52"/>
          <p:cNvSpPr/>
          <p:nvPr/>
        </p:nvSpPr>
        <p:spPr>
          <a:xfrm rot="5400000">
            <a:off x="395536" y="4041080"/>
            <a:ext cx="108000" cy="108000"/>
          </a:xfrm>
          <a:prstGeom prst="triangl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ZoneTexte 6"/>
          <p:cNvSpPr txBox="1"/>
          <p:nvPr/>
        </p:nvSpPr>
        <p:spPr>
          <a:xfrm>
            <a:off x="585987" y="3841021"/>
            <a:ext cx="6558491" cy="338554"/>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Escort the transport of chemicals throughout the </a:t>
            </a:r>
            <a:r>
              <a:rPr lang="en-US" sz="1600" dirty="0" smtClean="0">
                <a:latin typeface="Arial" panose="020B0604020202020204" pitchFamily="34" charset="0"/>
                <a:cs typeface="Arial" panose="020B0604020202020204" pitchFamily="34" charset="0"/>
              </a:rPr>
              <a:t>territory. </a:t>
            </a:r>
            <a:endParaRPr lang="fr-FR" sz="1600" dirty="0">
              <a:latin typeface="Arial" panose="020B0604020202020204" pitchFamily="34" charset="0"/>
              <a:cs typeface="Arial" panose="020B0604020202020204" pitchFamily="34" charset="0"/>
            </a:endParaRPr>
          </a:p>
        </p:txBody>
      </p:sp>
      <p:sp>
        <p:nvSpPr>
          <p:cNvPr id="56" name="Triangle isocèle 55"/>
          <p:cNvSpPr/>
          <p:nvPr/>
        </p:nvSpPr>
        <p:spPr>
          <a:xfrm rot="5400000">
            <a:off x="395536" y="4473128"/>
            <a:ext cx="108000" cy="108000"/>
          </a:xfrm>
          <a:prstGeom prst="triangl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ZoneTexte 56"/>
          <p:cNvSpPr txBox="1"/>
          <p:nvPr/>
        </p:nvSpPr>
        <p:spPr>
          <a:xfrm>
            <a:off x="635729" y="4262481"/>
            <a:ext cx="6336704" cy="338554"/>
          </a:xfrm>
          <a:prstGeom prst="rect">
            <a:avLst/>
          </a:prstGeom>
          <a:noFill/>
        </p:spPr>
        <p:txBody>
          <a:bodyPr wrap="square" rtlCol="0">
            <a:spAutoFit/>
          </a:bodyPr>
          <a:lstStyle/>
          <a:p>
            <a:r>
              <a:rPr lang="en-US" sz="1600" dirty="0" smtClean="0">
                <a:latin typeface="Arial" panose="020B0604020202020204" pitchFamily="34" charset="0"/>
                <a:cs typeface="Arial" panose="020B0604020202020204" pitchFamily="34" charset="0"/>
              </a:rPr>
              <a:t>Organize trainings </a:t>
            </a:r>
            <a:r>
              <a:rPr lang="en-US" sz="1600" dirty="0">
                <a:latin typeface="Arial" panose="020B0604020202020204" pitchFamily="34" charset="0"/>
                <a:cs typeface="Arial" panose="020B0604020202020204" pitchFamily="34" charset="0"/>
              </a:rPr>
              <a:t>on the use of chemicals and medical </a:t>
            </a:r>
            <a:r>
              <a:rPr lang="en-US" sz="1600" dirty="0" smtClean="0">
                <a:latin typeface="Arial" panose="020B0604020202020204" pitchFamily="34" charset="0"/>
                <a:cs typeface="Arial" panose="020B0604020202020204" pitchFamily="34" charset="0"/>
              </a:rPr>
              <a:t>intervention</a:t>
            </a:r>
            <a:r>
              <a:rPr lang="en-US" sz="1500" dirty="0" smtClean="0">
                <a:latin typeface="Comic Sans MS" pitchFamily="66" charset="0"/>
              </a:rPr>
              <a:t>.</a:t>
            </a:r>
            <a:endParaRPr lang="fr-FR" sz="1500" dirty="0">
              <a:latin typeface="Comic Sans MS" pitchFamily="66" charset="0"/>
            </a:endParaRPr>
          </a:p>
        </p:txBody>
      </p:sp>
      <p:sp>
        <p:nvSpPr>
          <p:cNvPr id="58" name="ZoneTexte 57"/>
          <p:cNvSpPr txBox="1"/>
          <p:nvPr/>
        </p:nvSpPr>
        <p:spPr>
          <a:xfrm>
            <a:off x="611560" y="3356518"/>
            <a:ext cx="6558491" cy="338554"/>
          </a:xfrm>
          <a:prstGeom prst="rect">
            <a:avLst/>
          </a:prstGeom>
          <a:noFill/>
        </p:spPr>
        <p:txBody>
          <a:bodyPr wrap="square" rtlCol="0">
            <a:spAutoFit/>
          </a:bodyPr>
          <a:lstStyle/>
          <a:p>
            <a:r>
              <a:rPr lang="en-US" sz="1600" dirty="0" smtClean="0">
                <a:latin typeface="Arial" panose="020B0604020202020204" pitchFamily="34" charset="0"/>
                <a:cs typeface="Arial" panose="020B0604020202020204" pitchFamily="34" charset="0"/>
              </a:rPr>
              <a:t>Develop </a:t>
            </a:r>
            <a:r>
              <a:rPr lang="en-US" sz="1600" dirty="0">
                <a:latin typeface="Arial" panose="020B0604020202020204" pitchFamily="34" charset="0"/>
                <a:cs typeface="Arial" panose="020B0604020202020204" pitchFamily="34" charset="0"/>
              </a:rPr>
              <a:t>scientific research in this </a:t>
            </a:r>
            <a:r>
              <a:rPr lang="en-US" sz="1600" dirty="0" smtClean="0">
                <a:latin typeface="Arial" panose="020B0604020202020204" pitchFamily="34" charset="0"/>
                <a:cs typeface="Arial" panose="020B0604020202020204" pitchFamily="34" charset="0"/>
              </a:rPr>
              <a:t>field. </a:t>
            </a:r>
            <a:endParaRPr lang="fr-FR" sz="1600" dirty="0">
              <a:latin typeface="Arial" panose="020B0604020202020204" pitchFamily="34" charset="0"/>
              <a:cs typeface="Arial" panose="020B0604020202020204" pitchFamily="34" charset="0"/>
            </a:endParaRPr>
          </a:p>
        </p:txBody>
      </p:sp>
      <p:sp>
        <p:nvSpPr>
          <p:cNvPr id="62" name="Triangle isocèle 61"/>
          <p:cNvSpPr/>
          <p:nvPr/>
        </p:nvSpPr>
        <p:spPr>
          <a:xfrm rot="5400000">
            <a:off x="395536" y="3537024"/>
            <a:ext cx="108000" cy="108000"/>
          </a:xfrm>
          <a:prstGeom prst="triangl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riangle isocèle 62"/>
          <p:cNvSpPr/>
          <p:nvPr/>
        </p:nvSpPr>
        <p:spPr>
          <a:xfrm rot="5400000">
            <a:off x="395536" y="5409232"/>
            <a:ext cx="108000" cy="108000"/>
          </a:xfrm>
          <a:prstGeom prst="triangl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ZoneTexte 63"/>
          <p:cNvSpPr txBox="1"/>
          <p:nvPr/>
        </p:nvSpPr>
        <p:spPr>
          <a:xfrm>
            <a:off x="635729" y="5228726"/>
            <a:ext cx="7056784" cy="338554"/>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boost cooperation with neighboring countries to ensure chemical </a:t>
            </a:r>
            <a:r>
              <a:rPr lang="en-US" sz="1600" dirty="0" smtClean="0">
                <a:latin typeface="Arial" panose="020B0604020202020204" pitchFamily="34" charset="0"/>
                <a:cs typeface="Arial" panose="020B0604020202020204" pitchFamily="34" charset="0"/>
              </a:rPr>
              <a:t>safety.</a:t>
            </a:r>
            <a:endParaRPr lang="fr-FR" sz="1600" dirty="0">
              <a:latin typeface="Arial" panose="020B0604020202020204" pitchFamily="34" charset="0"/>
              <a:cs typeface="Arial" panose="020B0604020202020204" pitchFamily="34" charset="0"/>
            </a:endParaRPr>
          </a:p>
        </p:txBody>
      </p:sp>
      <p:sp>
        <p:nvSpPr>
          <p:cNvPr id="54" name="Rectangle 53"/>
          <p:cNvSpPr/>
          <p:nvPr/>
        </p:nvSpPr>
        <p:spPr>
          <a:xfrm>
            <a:off x="1115616" y="-63013"/>
            <a:ext cx="2887329" cy="584775"/>
          </a:xfrm>
          <a:prstGeom prst="rect">
            <a:avLst/>
          </a:prstGeom>
        </p:spPr>
        <p:txBody>
          <a:bodyPr wrap="none">
            <a:spAutoFit/>
          </a:bodyPr>
          <a:lstStyle/>
          <a:p>
            <a:r>
              <a:rPr lang="en-US" sz="2800" b="1" dirty="0" smtClean="0">
                <a:latin typeface="Arial" panose="020B0604020202020204" pitchFamily="34" charset="0"/>
                <a:cs typeface="Arial" panose="020B0604020202020204" pitchFamily="34" charset="0"/>
              </a:rPr>
              <a:t>Measurements</a:t>
            </a:r>
            <a:r>
              <a:rPr lang="en-US" sz="3200" dirty="0" smtClean="0">
                <a:solidFill>
                  <a:srgbClr val="0000FF"/>
                </a:solidFill>
                <a:latin typeface="Arial" panose="020B0604020202020204" pitchFamily="34" charset="0"/>
                <a:cs typeface="Arial" panose="020B0604020202020204" pitchFamily="34" charset="0"/>
              </a:rPr>
              <a:t> </a:t>
            </a:r>
            <a:r>
              <a:rPr lang="en-US" dirty="0" smtClean="0">
                <a:solidFill>
                  <a:srgbClr val="FF0000"/>
                </a:solidFill>
                <a:latin typeface="Comic Sans MS" pitchFamily="66" charset="0"/>
                <a:cs typeface="Times New Roman" pitchFamily="18" charset="0"/>
              </a:rPr>
              <a:t> </a:t>
            </a:r>
            <a:endParaRPr lang="fr-FR" dirty="0">
              <a:solidFill>
                <a:srgbClr val="FF0000"/>
              </a:solidFill>
              <a:latin typeface="Comic Sans MS" pitchFamily="66" charset="0"/>
            </a:endParaRPr>
          </a:p>
        </p:txBody>
      </p:sp>
    </p:spTree>
    <p:extLst>
      <p:ext uri="{BB962C8B-B14F-4D97-AF65-F5344CB8AC3E}">
        <p14:creationId xmlns:p14="http://schemas.microsoft.com/office/powerpoint/2010/main" val="3673283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childTnLst>
                                </p:cTn>
                              </p:par>
                            </p:childTnLst>
                          </p:cTn>
                        </p:par>
                        <p:par>
                          <p:cTn id="7" fill="hold">
                            <p:stCondLst>
                              <p:cond delay="0"/>
                            </p:stCondLst>
                            <p:childTnLst>
                              <p:par>
                                <p:cTn id="8" presetID="22" presetClass="entr" presetSubtype="1" fill="hold" grpId="0" nodeType="afterEffect">
                                  <p:stCondLst>
                                    <p:cond delay="0"/>
                                  </p:stCondLst>
                                  <p:childTnLst>
                                    <p:set>
                                      <p:cBhvr>
                                        <p:cTn id="9" dur="1" fill="hold">
                                          <p:stCondLst>
                                            <p:cond delay="0"/>
                                          </p:stCondLst>
                                        </p:cTn>
                                        <p:tgtEl>
                                          <p:spTgt spid="61"/>
                                        </p:tgtEl>
                                        <p:attrNameLst>
                                          <p:attrName>style.visibility</p:attrName>
                                        </p:attrNameLst>
                                      </p:cBhvr>
                                      <p:to>
                                        <p:strVal val="visible"/>
                                      </p:to>
                                    </p:set>
                                    <p:animEffect transition="in" filter="wipe(up)">
                                      <p:cBhvr>
                                        <p:cTn id="10" dur="500"/>
                                        <p:tgtEl>
                                          <p:spTgt spid="61"/>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67"/>
                                        </p:tgtEl>
                                        <p:attrNameLst>
                                          <p:attrName>style.visibility</p:attrName>
                                        </p:attrNameLst>
                                      </p:cBhvr>
                                      <p:to>
                                        <p:strVal val="visible"/>
                                      </p:to>
                                    </p:se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66"/>
                                        </p:tgtEl>
                                        <p:attrNameLst>
                                          <p:attrName>style.visibility</p:attrName>
                                        </p:attrNameLst>
                                      </p:cBhvr>
                                      <p:to>
                                        <p:strVal val="visible"/>
                                      </p:to>
                                    </p:set>
                                    <p:animEffect transition="in" filter="wipe(left)">
                                      <p:cBhvr>
                                        <p:cTn id="17" dur="500"/>
                                        <p:tgtEl>
                                          <p:spTgt spid="66"/>
                                        </p:tgtEl>
                                      </p:cBhvr>
                                    </p:animEffect>
                                  </p:childTnLst>
                                </p:cTn>
                              </p:par>
                            </p:childTnLst>
                          </p:cTn>
                        </p:par>
                        <p:par>
                          <p:cTn id="18" fill="hold">
                            <p:stCondLst>
                              <p:cond delay="1000"/>
                            </p:stCondLst>
                            <p:childTnLst>
                              <p:par>
                                <p:cTn id="19" presetID="1" presetClass="entr" presetSubtype="0" fill="hold" grpId="0" nodeType="afterEffect">
                                  <p:stCondLst>
                                    <p:cond delay="0"/>
                                  </p:stCondLst>
                                  <p:childTnLst>
                                    <p:set>
                                      <p:cBhvr>
                                        <p:cTn id="20" dur="1" fill="hold">
                                          <p:stCondLst>
                                            <p:cond delay="0"/>
                                          </p:stCondLst>
                                        </p:cTn>
                                        <p:tgtEl>
                                          <p:spTgt spid="52"/>
                                        </p:tgtEl>
                                        <p:attrNameLst>
                                          <p:attrName>style.visibility</p:attrName>
                                        </p:attrNameLst>
                                      </p:cBhvr>
                                      <p:to>
                                        <p:strVal val="visible"/>
                                      </p:to>
                                    </p:set>
                                  </p:childTnLst>
                                </p:cTn>
                              </p:par>
                            </p:childTnLst>
                          </p:cTn>
                        </p:par>
                        <p:par>
                          <p:cTn id="21" fill="hold">
                            <p:stCondLst>
                              <p:cond delay="1000"/>
                            </p:stCondLst>
                            <p:childTnLst>
                              <p:par>
                                <p:cTn id="22" presetID="22" presetClass="entr" presetSubtype="4"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down)">
                                      <p:cBhvr>
                                        <p:cTn id="24" dur="500"/>
                                        <p:tgtEl>
                                          <p:spTgt spid="5"/>
                                        </p:tgtEl>
                                      </p:cBhvr>
                                    </p:animEffect>
                                  </p:childTnLst>
                                </p:cTn>
                              </p:par>
                            </p:childTnLst>
                          </p:cTn>
                        </p:par>
                        <p:par>
                          <p:cTn id="25" fill="hold">
                            <p:stCondLst>
                              <p:cond delay="1500"/>
                            </p:stCondLst>
                            <p:childTnLst>
                              <p:par>
                                <p:cTn id="26" presetID="1" presetClass="entr" presetSubtype="0" fill="hold" grpId="0" nodeType="afterEffect">
                                  <p:stCondLst>
                                    <p:cond delay="0"/>
                                  </p:stCondLst>
                                  <p:childTnLst>
                                    <p:set>
                                      <p:cBhvr>
                                        <p:cTn id="27" dur="1" fill="hold">
                                          <p:stCondLst>
                                            <p:cond delay="0"/>
                                          </p:stCondLst>
                                        </p:cTn>
                                        <p:tgtEl>
                                          <p:spTgt spid="62"/>
                                        </p:tgtEl>
                                        <p:attrNameLst>
                                          <p:attrName>style.visibility</p:attrName>
                                        </p:attrNameLst>
                                      </p:cBhvr>
                                      <p:to>
                                        <p:strVal val="visible"/>
                                      </p:to>
                                    </p:set>
                                  </p:childTnLst>
                                </p:cTn>
                              </p:par>
                            </p:childTnLst>
                          </p:cTn>
                        </p:par>
                        <p:par>
                          <p:cTn id="28" fill="hold">
                            <p:stCondLst>
                              <p:cond delay="1500"/>
                            </p:stCondLst>
                            <p:childTnLst>
                              <p:par>
                                <p:cTn id="29" presetID="22" presetClass="entr" presetSubtype="4" fill="hold" grpId="0" nodeType="afterEffect">
                                  <p:stCondLst>
                                    <p:cond delay="0"/>
                                  </p:stCondLst>
                                  <p:childTnLst>
                                    <p:set>
                                      <p:cBhvr>
                                        <p:cTn id="30" dur="1" fill="hold">
                                          <p:stCondLst>
                                            <p:cond delay="0"/>
                                          </p:stCondLst>
                                        </p:cTn>
                                        <p:tgtEl>
                                          <p:spTgt spid="58"/>
                                        </p:tgtEl>
                                        <p:attrNameLst>
                                          <p:attrName>style.visibility</p:attrName>
                                        </p:attrNameLst>
                                      </p:cBhvr>
                                      <p:to>
                                        <p:strVal val="visible"/>
                                      </p:to>
                                    </p:set>
                                    <p:animEffect transition="in" filter="wipe(down)">
                                      <p:cBhvr>
                                        <p:cTn id="31" dur="500"/>
                                        <p:tgtEl>
                                          <p:spTgt spid="58"/>
                                        </p:tgtEl>
                                      </p:cBhvr>
                                    </p:animEffect>
                                  </p:childTnLst>
                                </p:cTn>
                              </p:par>
                            </p:childTnLst>
                          </p:cTn>
                        </p:par>
                        <p:par>
                          <p:cTn id="32" fill="hold">
                            <p:stCondLst>
                              <p:cond delay="2000"/>
                            </p:stCondLst>
                            <p:childTnLst>
                              <p:par>
                                <p:cTn id="33" presetID="1" presetClass="entr" presetSubtype="0" fill="hold" grpId="0" nodeType="afterEffect">
                                  <p:stCondLst>
                                    <p:cond delay="0"/>
                                  </p:stCondLst>
                                  <p:childTnLst>
                                    <p:set>
                                      <p:cBhvr>
                                        <p:cTn id="34" dur="1" fill="hold">
                                          <p:stCondLst>
                                            <p:cond delay="0"/>
                                          </p:stCondLst>
                                        </p:cTn>
                                        <p:tgtEl>
                                          <p:spTgt spid="53"/>
                                        </p:tgtEl>
                                        <p:attrNameLst>
                                          <p:attrName>style.visibility</p:attrName>
                                        </p:attrNameLst>
                                      </p:cBhvr>
                                      <p:to>
                                        <p:strVal val="visible"/>
                                      </p:to>
                                    </p:set>
                                  </p:childTnLst>
                                </p:cTn>
                              </p:par>
                            </p:childTnLst>
                          </p:cTn>
                        </p:par>
                        <p:par>
                          <p:cTn id="35" fill="hold">
                            <p:stCondLst>
                              <p:cond delay="2000"/>
                            </p:stCondLst>
                            <p:childTnLst>
                              <p:par>
                                <p:cTn id="36" presetID="22" presetClass="entr" presetSubtype="4" fill="hold" grpId="0" nodeType="after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ipe(down)">
                                      <p:cBhvr>
                                        <p:cTn id="38" dur="500"/>
                                        <p:tgtEl>
                                          <p:spTgt spid="7"/>
                                        </p:tgtEl>
                                      </p:cBhvr>
                                    </p:animEffect>
                                  </p:childTnLst>
                                </p:cTn>
                              </p:par>
                            </p:childTnLst>
                          </p:cTn>
                        </p:par>
                        <p:par>
                          <p:cTn id="39" fill="hold">
                            <p:stCondLst>
                              <p:cond delay="2500"/>
                            </p:stCondLst>
                            <p:childTnLst>
                              <p:par>
                                <p:cTn id="40" presetID="1" presetClass="entr" presetSubtype="0" fill="hold" grpId="0" nodeType="afterEffect">
                                  <p:stCondLst>
                                    <p:cond delay="0"/>
                                  </p:stCondLst>
                                  <p:childTnLst>
                                    <p:set>
                                      <p:cBhvr>
                                        <p:cTn id="41" dur="1" fill="hold">
                                          <p:stCondLst>
                                            <p:cond delay="0"/>
                                          </p:stCondLst>
                                        </p:cTn>
                                        <p:tgtEl>
                                          <p:spTgt spid="56"/>
                                        </p:tgtEl>
                                        <p:attrNameLst>
                                          <p:attrName>style.visibility</p:attrName>
                                        </p:attrNameLst>
                                      </p:cBhvr>
                                      <p:to>
                                        <p:strVal val="visible"/>
                                      </p:to>
                                    </p:set>
                                  </p:childTnLst>
                                </p:cTn>
                              </p:par>
                            </p:childTnLst>
                          </p:cTn>
                        </p:par>
                        <p:par>
                          <p:cTn id="42" fill="hold">
                            <p:stCondLst>
                              <p:cond delay="2500"/>
                            </p:stCondLst>
                            <p:childTnLst>
                              <p:par>
                                <p:cTn id="43" presetID="22" presetClass="entr" presetSubtype="4" fill="hold" grpId="0" nodeType="afterEffect">
                                  <p:stCondLst>
                                    <p:cond delay="0"/>
                                  </p:stCondLst>
                                  <p:childTnLst>
                                    <p:set>
                                      <p:cBhvr>
                                        <p:cTn id="44" dur="1" fill="hold">
                                          <p:stCondLst>
                                            <p:cond delay="0"/>
                                          </p:stCondLst>
                                        </p:cTn>
                                        <p:tgtEl>
                                          <p:spTgt spid="57"/>
                                        </p:tgtEl>
                                        <p:attrNameLst>
                                          <p:attrName>style.visibility</p:attrName>
                                        </p:attrNameLst>
                                      </p:cBhvr>
                                      <p:to>
                                        <p:strVal val="visible"/>
                                      </p:to>
                                    </p:set>
                                    <p:animEffect transition="in" filter="wipe(down)">
                                      <p:cBhvr>
                                        <p:cTn id="45" dur="500"/>
                                        <p:tgtEl>
                                          <p:spTgt spid="57"/>
                                        </p:tgtEl>
                                      </p:cBhvr>
                                    </p:animEffect>
                                  </p:childTnLst>
                                </p:cTn>
                              </p:par>
                            </p:childTnLst>
                          </p:cTn>
                        </p:par>
                        <p:par>
                          <p:cTn id="46" fill="hold">
                            <p:stCondLst>
                              <p:cond delay="3000"/>
                            </p:stCondLst>
                            <p:childTnLst>
                              <p:par>
                                <p:cTn id="47" presetID="1" presetClass="entr" presetSubtype="0" fill="hold" grpId="0" nodeType="afterEffect">
                                  <p:stCondLst>
                                    <p:cond delay="0"/>
                                  </p:stCondLst>
                                  <p:childTnLst>
                                    <p:set>
                                      <p:cBhvr>
                                        <p:cTn id="48" dur="1" fill="hold">
                                          <p:stCondLst>
                                            <p:cond delay="0"/>
                                          </p:stCondLst>
                                        </p:cTn>
                                        <p:tgtEl>
                                          <p:spTgt spid="49"/>
                                        </p:tgtEl>
                                        <p:attrNameLst>
                                          <p:attrName>style.visibility</p:attrName>
                                        </p:attrNameLst>
                                      </p:cBhvr>
                                      <p:to>
                                        <p:strVal val="visible"/>
                                      </p:to>
                                    </p:set>
                                  </p:childTnLst>
                                </p:cTn>
                              </p:par>
                            </p:childTnLst>
                          </p:cTn>
                        </p:par>
                        <p:par>
                          <p:cTn id="49" fill="hold">
                            <p:stCondLst>
                              <p:cond delay="3000"/>
                            </p:stCondLst>
                            <p:childTnLst>
                              <p:par>
                                <p:cTn id="50" presetID="22" presetClass="entr" presetSubtype="4" fill="hold" grpId="0" nodeType="after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wipe(down)">
                                      <p:cBhvr>
                                        <p:cTn id="52" dur="500"/>
                                        <p:tgtEl>
                                          <p:spTgt spid="4"/>
                                        </p:tgtEl>
                                      </p:cBhvr>
                                    </p:animEffect>
                                  </p:childTnLst>
                                </p:cTn>
                              </p:par>
                            </p:childTnLst>
                          </p:cTn>
                        </p:par>
                        <p:par>
                          <p:cTn id="53" fill="hold">
                            <p:stCondLst>
                              <p:cond delay="3500"/>
                            </p:stCondLst>
                            <p:childTnLst>
                              <p:par>
                                <p:cTn id="54" presetID="1" presetClass="entr" presetSubtype="0" fill="hold" grpId="0" nodeType="afterEffect">
                                  <p:stCondLst>
                                    <p:cond delay="0"/>
                                  </p:stCondLst>
                                  <p:childTnLst>
                                    <p:set>
                                      <p:cBhvr>
                                        <p:cTn id="55" dur="1" fill="hold">
                                          <p:stCondLst>
                                            <p:cond delay="0"/>
                                          </p:stCondLst>
                                        </p:cTn>
                                        <p:tgtEl>
                                          <p:spTgt spid="63"/>
                                        </p:tgtEl>
                                        <p:attrNameLst>
                                          <p:attrName>style.visibility</p:attrName>
                                        </p:attrNameLst>
                                      </p:cBhvr>
                                      <p:to>
                                        <p:strVal val="visible"/>
                                      </p:to>
                                    </p:set>
                                  </p:childTnLst>
                                </p:cTn>
                              </p:par>
                            </p:childTnLst>
                          </p:cTn>
                        </p:par>
                        <p:par>
                          <p:cTn id="56" fill="hold">
                            <p:stCondLst>
                              <p:cond delay="3500"/>
                            </p:stCondLst>
                            <p:childTnLst>
                              <p:par>
                                <p:cTn id="57" presetID="22" presetClass="entr" presetSubtype="4" fill="hold" grpId="0" nodeType="afterEffect">
                                  <p:stCondLst>
                                    <p:cond delay="0"/>
                                  </p:stCondLst>
                                  <p:childTnLst>
                                    <p:set>
                                      <p:cBhvr>
                                        <p:cTn id="58" dur="1" fill="hold">
                                          <p:stCondLst>
                                            <p:cond delay="0"/>
                                          </p:stCondLst>
                                        </p:cTn>
                                        <p:tgtEl>
                                          <p:spTgt spid="64"/>
                                        </p:tgtEl>
                                        <p:attrNameLst>
                                          <p:attrName>style.visibility</p:attrName>
                                        </p:attrNameLst>
                                      </p:cBhvr>
                                      <p:to>
                                        <p:strVal val="visible"/>
                                      </p:to>
                                    </p:set>
                                    <p:animEffect transition="in" filter="wipe(down)">
                                      <p:cBhvr>
                                        <p:cTn id="59"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5" grpId="0" animBg="1"/>
      <p:bldP spid="66" grpId="0"/>
      <p:bldP spid="67" grpId="0" animBg="1"/>
      <p:bldP spid="4" grpId="0"/>
      <p:bldP spid="49" grpId="0" animBg="1"/>
      <p:bldP spid="52" grpId="0" animBg="1"/>
      <p:bldP spid="5" grpId="0"/>
      <p:bldP spid="53" grpId="0" animBg="1"/>
      <p:bldP spid="7" grpId="0"/>
      <p:bldP spid="56" grpId="0" animBg="1"/>
      <p:bldP spid="57" grpId="0"/>
      <p:bldP spid="58" grpId="0"/>
      <p:bldP spid="62" grpId="0" animBg="1"/>
      <p:bldP spid="63" grpId="0" animBg="1"/>
      <p:bldP spid="6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à coins arrondis 49"/>
          <p:cNvSpPr/>
          <p:nvPr/>
        </p:nvSpPr>
        <p:spPr>
          <a:xfrm>
            <a:off x="-7328" y="-13879"/>
            <a:ext cx="9128978" cy="663371"/>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smtClean="0">
                <a:latin typeface="Comic Sans MS" pitchFamily="66" charset="0"/>
                <a:cs typeface="MV Boli" pitchFamily="2" charset="0"/>
              </a:rPr>
              <a:t>                </a:t>
            </a:r>
            <a:endParaRPr lang="fr-FR" sz="1600" dirty="0">
              <a:latin typeface="Comic Sans MS" pitchFamily="66" charset="0"/>
              <a:cs typeface="MV Boli" pitchFamily="2" charset="0"/>
            </a:endParaRPr>
          </a:p>
        </p:txBody>
      </p:sp>
      <p:sp>
        <p:nvSpPr>
          <p:cNvPr id="51" name="object 57"/>
          <p:cNvSpPr/>
          <p:nvPr/>
        </p:nvSpPr>
        <p:spPr>
          <a:xfrm>
            <a:off x="25659" y="19033"/>
            <a:ext cx="590550" cy="428625"/>
          </a:xfrm>
          <a:prstGeom prst="rect">
            <a:avLst/>
          </a:prstGeom>
          <a:blipFill>
            <a:blip r:embed="rId3" cstate="print"/>
            <a:stretch>
              <a:fillRect/>
            </a:stretch>
          </a:blipFill>
        </p:spPr>
        <p:txBody>
          <a:bodyPr wrap="square" lIns="0" tIns="0" rIns="0" bIns="0" rtlCol="0"/>
          <a:lstStyle/>
          <a:p>
            <a:endParaRPr/>
          </a:p>
        </p:txBody>
      </p:sp>
      <p:sp>
        <p:nvSpPr>
          <p:cNvPr id="3" name="ZoneTexte 2"/>
          <p:cNvSpPr txBox="1"/>
          <p:nvPr/>
        </p:nvSpPr>
        <p:spPr>
          <a:xfrm>
            <a:off x="425419" y="2852936"/>
            <a:ext cx="8263483"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Today, no </a:t>
            </a:r>
            <a:r>
              <a:rPr lang="en-US" dirty="0" smtClean="0">
                <a:latin typeface="Arial" panose="020B0604020202020204" pitchFamily="34" charset="0"/>
                <a:cs typeface="Arial" panose="020B0604020202020204" pitchFamily="34" charset="0"/>
              </a:rPr>
              <a:t>country </a:t>
            </a:r>
            <a:r>
              <a:rPr lang="en-US" dirty="0">
                <a:latin typeface="Arial" panose="020B0604020202020204" pitchFamily="34" charset="0"/>
                <a:cs typeface="Arial" panose="020B0604020202020204" pitchFamily="34" charset="0"/>
              </a:rPr>
              <a:t>is </a:t>
            </a:r>
            <a:r>
              <a:rPr lang="en-US" b="1" dirty="0">
                <a:latin typeface="Arial" panose="020B0604020202020204" pitchFamily="34" charset="0"/>
                <a:cs typeface="Arial" panose="020B0604020202020204" pitchFamily="34" charset="0"/>
              </a:rPr>
              <a:t>immune</a:t>
            </a:r>
            <a:r>
              <a:rPr lang="en-US" dirty="0">
                <a:latin typeface="Arial" panose="020B0604020202020204" pitchFamily="34" charset="0"/>
                <a:cs typeface="Arial" panose="020B0604020202020204" pitchFamily="34" charset="0"/>
              </a:rPr>
              <a:t> to chemical </a:t>
            </a:r>
            <a:r>
              <a:rPr lang="en-US" dirty="0" smtClean="0">
                <a:latin typeface="Arial" panose="020B0604020202020204" pitchFamily="34" charset="0"/>
                <a:cs typeface="Arial" panose="020B0604020202020204" pitchFamily="34" charset="0"/>
              </a:rPr>
              <a:t>terrorism, it has </a:t>
            </a:r>
            <a:r>
              <a:rPr lang="en-US" dirty="0">
                <a:latin typeface="Arial" panose="020B0604020202020204" pitchFamily="34" charset="0"/>
                <a:cs typeface="Arial" panose="020B0604020202020204" pitchFamily="34" charset="0"/>
              </a:rPr>
              <a:t>become, </a:t>
            </a:r>
            <a:r>
              <a:rPr lang="en-US" dirty="0" smtClean="0">
                <a:latin typeface="Arial" panose="020B0604020202020204" pitchFamily="34" charset="0"/>
                <a:cs typeface="Arial" panose="020B0604020202020204" pitchFamily="34" charset="0"/>
              </a:rPr>
              <a:t>a </a:t>
            </a:r>
            <a:r>
              <a:rPr lang="en-US" dirty="0">
                <a:latin typeface="Arial" panose="020B0604020202020204" pitchFamily="34" charset="0"/>
                <a:cs typeface="Arial" panose="020B0604020202020204" pitchFamily="34" charset="0"/>
              </a:rPr>
              <a:t>major concern of the international </a:t>
            </a:r>
            <a:r>
              <a:rPr lang="en-US" dirty="0" smtClean="0">
                <a:latin typeface="Arial" panose="020B0604020202020204" pitchFamily="34" charset="0"/>
                <a:cs typeface="Arial" panose="020B0604020202020204" pitchFamily="34" charset="0"/>
              </a:rPr>
              <a:t>community.</a:t>
            </a:r>
          </a:p>
          <a:p>
            <a:endParaRPr lang="en-US" dirty="0" smtClean="0">
              <a:latin typeface="Arial" panose="020B0604020202020204" pitchFamily="34"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Algeria </a:t>
            </a:r>
            <a:r>
              <a:rPr lang="en-US" dirty="0">
                <a:latin typeface="Arial" panose="020B0604020202020204" pitchFamily="34" charset="0"/>
                <a:cs typeface="Arial" panose="020B0604020202020204" pitchFamily="34" charset="0"/>
              </a:rPr>
              <a:t>has taken all measures to ensure that this risk is quite minor through </a:t>
            </a:r>
            <a:r>
              <a:rPr lang="en-US" b="1" dirty="0" smtClean="0">
                <a:latin typeface="Arial" panose="020B0604020202020204" pitchFamily="34" charset="0"/>
                <a:cs typeface="Arial" panose="020B0604020202020204" pitchFamily="34" charset="0"/>
              </a:rPr>
              <a:t>cooperation, prevention, solidarity </a:t>
            </a:r>
            <a:r>
              <a:rPr lang="en-US" b="1" dirty="0">
                <a:latin typeface="Arial" panose="020B0604020202020204" pitchFamily="34" charset="0"/>
                <a:cs typeface="Arial" panose="020B0604020202020204" pitchFamily="34" charset="0"/>
              </a:rPr>
              <a:t>and concerted approaches</a:t>
            </a:r>
            <a:r>
              <a:rPr lang="en-US" dirty="0">
                <a:latin typeface="Arial" panose="020B0604020202020204" pitchFamily="34" charset="0"/>
                <a:cs typeface="Arial" panose="020B0604020202020204" pitchFamily="34" charset="0"/>
              </a:rPr>
              <a:t>.</a:t>
            </a:r>
          </a:p>
        </p:txBody>
      </p:sp>
      <p:sp>
        <p:nvSpPr>
          <p:cNvPr id="54" name="Rectangle 53"/>
          <p:cNvSpPr/>
          <p:nvPr/>
        </p:nvSpPr>
        <p:spPr>
          <a:xfrm>
            <a:off x="971600" y="-33757"/>
            <a:ext cx="2241319" cy="523220"/>
          </a:xfrm>
          <a:prstGeom prst="rect">
            <a:avLst/>
          </a:prstGeom>
        </p:spPr>
        <p:txBody>
          <a:bodyPr wrap="none">
            <a:spAutoFit/>
          </a:bodyPr>
          <a:lstStyle/>
          <a:p>
            <a:r>
              <a:rPr lang="en-US" sz="2800" b="1" dirty="0" smtClean="0">
                <a:latin typeface="Arial" panose="020B0604020202020204" pitchFamily="34" charset="0"/>
                <a:cs typeface="Arial" panose="020B0604020202020204" pitchFamily="34" charset="0"/>
              </a:rPr>
              <a:t>Conclusion </a:t>
            </a:r>
            <a:endParaRPr lang="fr-F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43997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à coins arrondis 49"/>
          <p:cNvSpPr/>
          <p:nvPr/>
        </p:nvSpPr>
        <p:spPr>
          <a:xfrm>
            <a:off x="-7328" y="-13879"/>
            <a:ext cx="9128978" cy="663371"/>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smtClean="0">
                <a:latin typeface="Comic Sans MS" pitchFamily="66" charset="0"/>
                <a:cs typeface="MV Boli" pitchFamily="2" charset="0"/>
              </a:rPr>
              <a:t>                </a:t>
            </a:r>
            <a:endParaRPr lang="fr-FR" sz="1600" dirty="0">
              <a:latin typeface="Comic Sans MS" pitchFamily="66" charset="0"/>
              <a:cs typeface="MV Boli" pitchFamily="2" charset="0"/>
            </a:endParaRPr>
          </a:p>
        </p:txBody>
      </p:sp>
      <p:sp>
        <p:nvSpPr>
          <p:cNvPr id="49" name="object 2"/>
          <p:cNvSpPr/>
          <p:nvPr/>
        </p:nvSpPr>
        <p:spPr>
          <a:xfrm>
            <a:off x="1370080" y="3538503"/>
            <a:ext cx="5618987" cy="1293876"/>
          </a:xfrm>
          <a:prstGeom prst="rect">
            <a:avLst/>
          </a:prstGeom>
          <a:blipFill>
            <a:blip r:embed="rId3" cstate="print"/>
            <a:stretch>
              <a:fillRect/>
            </a:stretch>
          </a:blipFill>
        </p:spPr>
        <p:txBody>
          <a:bodyPr wrap="square" lIns="0" tIns="0" rIns="0" bIns="0" rtlCol="0"/>
          <a:lstStyle/>
          <a:p>
            <a:endParaRPr/>
          </a:p>
        </p:txBody>
      </p:sp>
      <p:sp>
        <p:nvSpPr>
          <p:cNvPr id="52" name="object 3"/>
          <p:cNvSpPr/>
          <p:nvPr/>
        </p:nvSpPr>
        <p:spPr>
          <a:xfrm>
            <a:off x="2935604" y="1552611"/>
            <a:ext cx="2757425" cy="2000250"/>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701129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à coins arrondis 13"/>
          <p:cNvSpPr/>
          <p:nvPr/>
        </p:nvSpPr>
        <p:spPr>
          <a:xfrm>
            <a:off x="0" y="0"/>
            <a:ext cx="9144000" cy="592549"/>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latin typeface="Arial" panose="020B0604020202020204" pitchFamily="34" charset="0"/>
                <a:cs typeface="Arial" panose="020B0604020202020204" pitchFamily="34" charset="0"/>
              </a:rPr>
              <a:t>  </a:t>
            </a:r>
            <a:endParaRPr lang="fr-FR" sz="2400" b="1" dirty="0">
              <a:latin typeface="Arial" panose="020B0604020202020204" pitchFamily="34" charset="0"/>
              <a:cs typeface="Arial" panose="020B0604020202020204" pitchFamily="34" charset="0"/>
            </a:endParaRPr>
          </a:p>
        </p:txBody>
      </p:sp>
      <p:sp>
        <p:nvSpPr>
          <p:cNvPr id="2" name="ZoneTexte 1"/>
          <p:cNvSpPr txBox="1"/>
          <p:nvPr/>
        </p:nvSpPr>
        <p:spPr>
          <a:xfrm>
            <a:off x="238794" y="1052736"/>
            <a:ext cx="8725694" cy="4801314"/>
          </a:xfrm>
          <a:prstGeom prst="rect">
            <a:avLst/>
          </a:prstGeom>
          <a:noFill/>
        </p:spPr>
        <p:txBody>
          <a:bodyPr wrap="square" rtlCol="0">
            <a:spAutoFit/>
          </a:bodyPr>
          <a:lstStyle/>
          <a:p>
            <a:pPr algn="just"/>
            <a:r>
              <a:rPr lang="en-US" dirty="0">
                <a:latin typeface="Arial" panose="020B0604020202020204" pitchFamily="34" charset="0"/>
                <a:cs typeface="Arial" panose="020B0604020202020204" pitchFamily="34" charset="0"/>
              </a:rPr>
              <a:t>Chemical   safety   and   security management  has always  constituted  a  major  priority for Algeria since 1990. Especially, because of the difficult circumstances crossing the country in that period</a:t>
            </a:r>
            <a:r>
              <a:rPr lang="en-US" dirty="0" smtClean="0">
                <a:latin typeface="Arial" panose="020B0604020202020204" pitchFamily="34" charset="0"/>
                <a:cs typeface="Arial" panose="020B0604020202020204" pitchFamily="34" charset="0"/>
              </a:rPr>
              <a:t>. </a:t>
            </a:r>
          </a:p>
          <a:p>
            <a:pPr algn="just"/>
            <a:endParaRPr lang="en-US" dirty="0" smtClean="0">
              <a:latin typeface="Arial" panose="020B0604020202020204" pitchFamily="34"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a:p>
            <a:pPr algn="just"/>
            <a:r>
              <a:rPr lang="en-US" dirty="0">
                <a:latin typeface="Arial" panose="020B0604020202020204" pitchFamily="34" charset="0"/>
                <a:cs typeface="Arial" panose="020B0604020202020204" pitchFamily="34" charset="0"/>
              </a:rPr>
              <a:t>That’s why a rigorous system of monitoring the movements and  uses  of sensitive chemical products was set up before Algeria ratified </a:t>
            </a:r>
            <a:r>
              <a:rPr lang="en-US" dirty="0" smtClean="0">
                <a:latin typeface="Arial" panose="020B0604020202020204" pitchFamily="34" charset="0"/>
                <a:cs typeface="Arial" panose="020B0604020202020204" pitchFamily="34" charset="0"/>
              </a:rPr>
              <a:t>the convention </a:t>
            </a:r>
            <a:r>
              <a:rPr lang="en-US" dirty="0">
                <a:latin typeface="Arial" panose="020B0604020202020204" pitchFamily="34" charset="0"/>
                <a:cs typeface="Arial" panose="020B0604020202020204" pitchFamily="34" charset="0"/>
              </a:rPr>
              <a:t>of prohibition of chemical weapons</a:t>
            </a:r>
            <a:r>
              <a:rPr lang="en-US" dirty="0" smtClean="0">
                <a:latin typeface="Arial" panose="020B0604020202020204" pitchFamily="34" charset="0"/>
                <a:cs typeface="Arial" panose="020B0604020202020204" pitchFamily="34" charset="0"/>
              </a:rPr>
              <a:t>.</a:t>
            </a:r>
          </a:p>
          <a:p>
            <a:pPr algn="just"/>
            <a:endParaRPr lang="en-US" dirty="0" smtClean="0">
              <a:latin typeface="Arial" panose="020B0604020202020204" pitchFamily="34" charset="0"/>
              <a:cs typeface="Arial" panose="020B0604020202020204" pitchFamily="34" charset="0"/>
            </a:endParaRPr>
          </a:p>
          <a:p>
            <a:pPr algn="just"/>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Likewise</a:t>
            </a:r>
            <a:r>
              <a:rPr lang="en-US" dirty="0">
                <a:latin typeface="Arial" panose="020B0604020202020204" pitchFamily="34" charset="0"/>
                <a:cs typeface="Arial" panose="020B0604020202020204" pitchFamily="34" charset="0"/>
              </a:rPr>
              <a:t>, several regulations were implemented regarding monitoring the chemicals:</a:t>
            </a:r>
          </a:p>
          <a:p>
            <a:pPr marL="342900" indent="-342900" algn="just">
              <a:buFont typeface="Arial" panose="020B0604020202020204" pitchFamily="34" charset="0"/>
              <a:buChar char="•"/>
            </a:pPr>
            <a:r>
              <a:rPr lang="en-US" dirty="0">
                <a:latin typeface="Arial" panose="020B0604020202020204" pitchFamily="34" charset="0"/>
                <a:cs typeface="Arial" panose="020B0604020202020204" pitchFamily="34" charset="0"/>
              </a:rPr>
              <a:t>Imported/acquired, exported;</a:t>
            </a:r>
          </a:p>
          <a:p>
            <a:pPr marL="342900" indent="-342900" algn="just">
              <a:buFont typeface="Arial" panose="020B0604020202020204" pitchFamily="34" charset="0"/>
              <a:buChar char="•"/>
            </a:pPr>
            <a:r>
              <a:rPr lang="en-US" dirty="0">
                <a:latin typeface="Arial" panose="020B0604020202020204" pitchFamily="34" charset="0"/>
                <a:cs typeface="Arial" panose="020B0604020202020204" pitchFamily="34" charset="0"/>
              </a:rPr>
              <a:t>Used , transported</a:t>
            </a:r>
            <a:r>
              <a:rPr lang="en-US" dirty="0" smtClean="0">
                <a:latin typeface="Arial" panose="020B0604020202020204" pitchFamily="34" charset="0"/>
                <a:cs typeface="Arial" panose="020B0604020202020204" pitchFamily="34" charset="0"/>
              </a:rPr>
              <a:t>.</a:t>
            </a:r>
          </a:p>
          <a:p>
            <a:pPr algn="just"/>
            <a:endParaRPr lang="en-US" dirty="0" smtClean="0">
              <a:latin typeface="Arial" panose="020B0604020202020204" pitchFamily="34"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a:p>
            <a:pPr algn="just"/>
            <a:r>
              <a:rPr lang="en-US" spc="-5" dirty="0">
                <a:latin typeface="Arial" panose="020B0604020202020204" pitchFamily="34" charset="0"/>
                <a:cs typeface="Arial" panose="020B0604020202020204" pitchFamily="34" charset="0"/>
              </a:rPr>
              <a:t>T</a:t>
            </a:r>
            <a:r>
              <a:rPr lang="en-US" spc="-10" dirty="0">
                <a:latin typeface="Arial" panose="020B0604020202020204" pitchFamily="34" charset="0"/>
                <a:cs typeface="Arial" panose="020B0604020202020204" pitchFamily="34" charset="0"/>
              </a:rPr>
              <a:t>h</a:t>
            </a:r>
            <a:r>
              <a:rPr lang="en-US" dirty="0">
                <a:latin typeface="Arial" panose="020B0604020202020204" pitchFamily="34" charset="0"/>
                <a:cs typeface="Arial" panose="020B0604020202020204" pitchFamily="34" charset="0"/>
              </a:rPr>
              <a:t>e</a:t>
            </a:r>
            <a:r>
              <a:rPr lang="en-US" spc="5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Mi</a:t>
            </a:r>
            <a:r>
              <a:rPr lang="en-US" spc="-5" dirty="0">
                <a:latin typeface="Arial" panose="020B0604020202020204" pitchFamily="34" charset="0"/>
                <a:cs typeface="Arial" panose="020B0604020202020204" pitchFamily="34" charset="0"/>
              </a:rPr>
              <a:t>n</a:t>
            </a:r>
            <a:r>
              <a:rPr lang="en-US" dirty="0">
                <a:latin typeface="Arial" panose="020B0604020202020204" pitchFamily="34" charset="0"/>
                <a:cs typeface="Arial" panose="020B0604020202020204" pitchFamily="34" charset="0"/>
              </a:rPr>
              <a:t>i</a:t>
            </a:r>
            <a:r>
              <a:rPr lang="en-US" spc="-35" dirty="0">
                <a:latin typeface="Arial" panose="020B0604020202020204" pitchFamily="34" charset="0"/>
                <a:cs typeface="Arial" panose="020B0604020202020204" pitchFamily="34" charset="0"/>
              </a:rPr>
              <a:t>s</a:t>
            </a:r>
            <a:r>
              <a:rPr lang="en-US" dirty="0">
                <a:latin typeface="Arial" panose="020B0604020202020204" pitchFamily="34" charset="0"/>
                <a:cs typeface="Arial" panose="020B0604020202020204" pitchFamily="34" charset="0"/>
              </a:rPr>
              <a:t>t</a:t>
            </a:r>
            <a:r>
              <a:rPr lang="en-US" spc="10" dirty="0">
                <a:latin typeface="Arial" panose="020B0604020202020204" pitchFamily="34" charset="0"/>
                <a:cs typeface="Arial" panose="020B0604020202020204" pitchFamily="34" charset="0"/>
              </a:rPr>
              <a:t>r</a:t>
            </a:r>
            <a:r>
              <a:rPr lang="en-US" dirty="0">
                <a:latin typeface="Arial" panose="020B0604020202020204" pitchFamily="34" charset="0"/>
                <a:cs typeface="Arial" panose="020B0604020202020204" pitchFamily="34" charset="0"/>
              </a:rPr>
              <a:t>y</a:t>
            </a:r>
            <a:r>
              <a:rPr lang="en-US" spc="55" dirty="0">
                <a:latin typeface="Arial" panose="020B0604020202020204" pitchFamily="34" charset="0"/>
                <a:cs typeface="Arial" panose="020B0604020202020204" pitchFamily="34" charset="0"/>
              </a:rPr>
              <a:t> </a:t>
            </a:r>
            <a:r>
              <a:rPr lang="en-US" spc="-10" dirty="0">
                <a:latin typeface="Arial" panose="020B0604020202020204" pitchFamily="34" charset="0"/>
                <a:cs typeface="Arial" panose="020B0604020202020204" pitchFamily="34" charset="0"/>
              </a:rPr>
              <a:t>o</a:t>
            </a:r>
            <a:r>
              <a:rPr lang="en-US" dirty="0">
                <a:latin typeface="Arial" panose="020B0604020202020204" pitchFamily="34" charset="0"/>
                <a:cs typeface="Arial" panose="020B0604020202020204" pitchFamily="34" charset="0"/>
              </a:rPr>
              <a:t>f</a:t>
            </a:r>
            <a:r>
              <a:rPr lang="en-US" spc="45" dirty="0">
                <a:latin typeface="Arial" panose="020B0604020202020204" pitchFamily="34" charset="0"/>
                <a:cs typeface="Arial" panose="020B0604020202020204" pitchFamily="34" charset="0"/>
              </a:rPr>
              <a:t> </a:t>
            </a:r>
            <a:r>
              <a:rPr lang="en-US" spc="-5" dirty="0">
                <a:latin typeface="Arial" panose="020B0604020202020204" pitchFamily="34" charset="0"/>
                <a:cs typeface="Arial" panose="020B0604020202020204" pitchFamily="34" charset="0"/>
              </a:rPr>
              <a:t>Ene</a:t>
            </a:r>
            <a:r>
              <a:rPr lang="en-US" spc="-30" dirty="0">
                <a:latin typeface="Arial" panose="020B0604020202020204" pitchFamily="34" charset="0"/>
                <a:cs typeface="Arial" panose="020B0604020202020204" pitchFamily="34" charset="0"/>
              </a:rPr>
              <a:t>r</a:t>
            </a:r>
            <a:r>
              <a:rPr lang="en-US" dirty="0">
                <a:latin typeface="Arial" panose="020B0604020202020204" pitchFamily="34" charset="0"/>
                <a:cs typeface="Arial" panose="020B0604020202020204" pitchFamily="34" charset="0"/>
              </a:rPr>
              <a:t>gy</a:t>
            </a:r>
            <a:r>
              <a:rPr lang="en-US" spc="5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is</a:t>
            </a:r>
            <a:r>
              <a:rPr lang="en-US" spc="40" dirty="0">
                <a:latin typeface="Arial" panose="020B0604020202020204" pitchFamily="34" charset="0"/>
                <a:cs typeface="Arial" panose="020B0604020202020204" pitchFamily="34" charset="0"/>
              </a:rPr>
              <a:t> </a:t>
            </a:r>
            <a:r>
              <a:rPr lang="en-US" spc="-5"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e</a:t>
            </a:r>
            <a:r>
              <a:rPr lang="en-US" spc="5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auth</a:t>
            </a:r>
            <a:r>
              <a:rPr lang="en-US" spc="-10" dirty="0">
                <a:latin typeface="Arial" panose="020B0604020202020204" pitchFamily="34" charset="0"/>
                <a:cs typeface="Arial" panose="020B0604020202020204" pitchFamily="34" charset="0"/>
              </a:rPr>
              <a:t>o</a:t>
            </a:r>
            <a:r>
              <a:rPr lang="en-US" dirty="0">
                <a:latin typeface="Arial" panose="020B0604020202020204" pitchFamily="34" charset="0"/>
                <a:cs typeface="Arial" panose="020B0604020202020204" pitchFamily="34" charset="0"/>
              </a:rPr>
              <a:t>rity</a:t>
            </a:r>
            <a:r>
              <a:rPr lang="en-US" spc="50" dirty="0">
                <a:latin typeface="Arial" panose="020B0604020202020204" pitchFamily="34" charset="0"/>
                <a:cs typeface="Arial" panose="020B0604020202020204" pitchFamily="34" charset="0"/>
              </a:rPr>
              <a:t> </a:t>
            </a:r>
            <a:r>
              <a:rPr lang="en-US" spc="-50" dirty="0">
                <a:latin typeface="Arial" panose="020B0604020202020204" pitchFamily="34" charset="0"/>
                <a:cs typeface="Arial" panose="020B0604020202020204" pitchFamily="34" charset="0"/>
              </a:rPr>
              <a:t>f</a:t>
            </a:r>
            <a:r>
              <a:rPr lang="en-US" spc="-5" dirty="0">
                <a:latin typeface="Arial" panose="020B0604020202020204" pitchFamily="34" charset="0"/>
                <a:cs typeface="Arial" panose="020B0604020202020204" pitchFamily="34" charset="0"/>
              </a:rPr>
              <a:t>o</a:t>
            </a:r>
            <a:r>
              <a:rPr lang="en-US" dirty="0">
                <a:latin typeface="Arial" panose="020B0604020202020204" pitchFamily="34" charset="0"/>
                <a:cs typeface="Arial" panose="020B0604020202020204" pitchFamily="34" charset="0"/>
              </a:rPr>
              <a:t>r</a:t>
            </a:r>
            <a:r>
              <a:rPr lang="en-US" spc="4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a:t>
            </a:r>
            <a:r>
              <a:rPr lang="en-US" spc="-5" dirty="0">
                <a:latin typeface="Arial" panose="020B0604020202020204" pitchFamily="34" charset="0"/>
                <a:cs typeface="Arial" panose="020B0604020202020204" pitchFamily="34" charset="0"/>
              </a:rPr>
              <a:t>s</a:t>
            </a:r>
            <a:r>
              <a:rPr lang="en-US" spc="-10" dirty="0">
                <a:latin typeface="Arial" panose="020B0604020202020204" pitchFamily="34" charset="0"/>
                <a:cs typeface="Arial" panose="020B0604020202020204" pitchFamily="34" charset="0"/>
              </a:rPr>
              <a:t>s</a:t>
            </a:r>
            <a:r>
              <a:rPr lang="en-US" spc="-5" dirty="0">
                <a:latin typeface="Arial" panose="020B0604020202020204" pitchFamily="34" charset="0"/>
                <a:cs typeface="Arial" panose="020B0604020202020204" pitchFamily="34" charset="0"/>
              </a:rPr>
              <a:t>u</a:t>
            </a:r>
            <a:r>
              <a:rPr lang="en-US" dirty="0">
                <a:latin typeface="Arial" panose="020B0604020202020204" pitchFamily="34" charset="0"/>
                <a:cs typeface="Arial" panose="020B0604020202020204" pitchFamily="34" charset="0"/>
              </a:rPr>
              <a:t>i</a:t>
            </a:r>
            <a:r>
              <a:rPr lang="en-US" spc="-5" dirty="0">
                <a:latin typeface="Arial" panose="020B0604020202020204" pitchFamily="34" charset="0"/>
                <a:cs typeface="Arial" panose="020B0604020202020204" pitchFamily="34" charset="0"/>
              </a:rPr>
              <a:t>n</a:t>
            </a:r>
            <a:r>
              <a:rPr lang="en-US" dirty="0">
                <a:latin typeface="Arial" panose="020B0604020202020204" pitchFamily="34" charset="0"/>
                <a:cs typeface="Arial" panose="020B0604020202020204" pitchFamily="34" charset="0"/>
              </a:rPr>
              <a:t>g</a:t>
            </a:r>
            <a:r>
              <a:rPr lang="en-US" spc="4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auth</a:t>
            </a:r>
            <a:r>
              <a:rPr lang="en-US" spc="-10" dirty="0">
                <a:latin typeface="Arial" panose="020B0604020202020204" pitchFamily="34" charset="0"/>
                <a:cs typeface="Arial" panose="020B0604020202020204" pitchFamily="34" charset="0"/>
              </a:rPr>
              <a:t>o</a:t>
            </a:r>
            <a:r>
              <a:rPr lang="en-US" dirty="0">
                <a:latin typeface="Arial" panose="020B0604020202020204" pitchFamily="34" charset="0"/>
                <a:cs typeface="Arial" panose="020B0604020202020204" pitchFamily="34" charset="0"/>
              </a:rPr>
              <a:t>ri</a:t>
            </a:r>
            <a:r>
              <a:rPr lang="en-US" spc="-40" dirty="0">
                <a:latin typeface="Arial" panose="020B0604020202020204" pitchFamily="34" charset="0"/>
                <a:cs typeface="Arial" panose="020B0604020202020204" pitchFamily="34" charset="0"/>
              </a:rPr>
              <a:t>z</a:t>
            </a:r>
            <a:r>
              <a:rPr lang="en-US" spc="-25" dirty="0">
                <a:latin typeface="Arial" panose="020B0604020202020204" pitchFamily="34" charset="0"/>
                <a:cs typeface="Arial" panose="020B0604020202020204" pitchFamily="34" charset="0"/>
              </a:rPr>
              <a:t>a</a:t>
            </a:r>
            <a:r>
              <a:rPr lang="en-US" spc="-15" dirty="0">
                <a:latin typeface="Arial" panose="020B0604020202020204" pitchFamily="34" charset="0"/>
                <a:cs typeface="Arial" panose="020B0604020202020204" pitchFamily="34" charset="0"/>
              </a:rPr>
              <a:t>t</a:t>
            </a:r>
            <a:r>
              <a:rPr lang="en-US" dirty="0">
                <a:latin typeface="Arial" panose="020B0604020202020204" pitchFamily="34" charset="0"/>
                <a:cs typeface="Arial" panose="020B0604020202020204" pitchFamily="34" charset="0"/>
              </a:rPr>
              <a:t>i</a:t>
            </a:r>
            <a:r>
              <a:rPr lang="en-US" spc="-5" dirty="0">
                <a:latin typeface="Arial" panose="020B0604020202020204" pitchFamily="34" charset="0"/>
                <a:cs typeface="Arial" panose="020B0604020202020204" pitchFamily="34" charset="0"/>
              </a:rPr>
              <a:t>o</a:t>
            </a:r>
            <a:r>
              <a:rPr lang="en-US" spc="-10" dirty="0">
                <a:latin typeface="Arial" panose="020B0604020202020204" pitchFamily="34" charset="0"/>
                <a:cs typeface="Arial" panose="020B0604020202020204" pitchFamily="34" charset="0"/>
              </a:rPr>
              <a:t>n</a:t>
            </a:r>
            <a:r>
              <a:rPr lang="en-US" dirty="0">
                <a:latin typeface="Arial" panose="020B0604020202020204" pitchFamily="34" charset="0"/>
                <a:cs typeface="Arial" panose="020B0604020202020204" pitchFamily="34" charset="0"/>
              </a:rPr>
              <a:t>s </a:t>
            </a:r>
            <a:r>
              <a:rPr lang="en-US" spc="-50" dirty="0">
                <a:latin typeface="Arial" panose="020B0604020202020204" pitchFamily="34" charset="0"/>
                <a:cs typeface="Arial" panose="020B0604020202020204" pitchFamily="34" charset="0"/>
              </a:rPr>
              <a:t>f</a:t>
            </a:r>
            <a:r>
              <a:rPr lang="en-US" spc="-20" dirty="0">
                <a:latin typeface="Arial" panose="020B0604020202020204" pitchFamily="34" charset="0"/>
                <a:cs typeface="Arial" panose="020B0604020202020204" pitchFamily="34" charset="0"/>
              </a:rPr>
              <a:t>o</a:t>
            </a:r>
            <a:r>
              <a:rPr lang="en-US" spc="-10" dirty="0">
                <a:latin typeface="Arial" panose="020B0604020202020204" pitchFamily="34" charset="0"/>
                <a:cs typeface="Arial" panose="020B0604020202020204" pitchFamily="34" charset="0"/>
              </a:rPr>
              <a:t>r</a:t>
            </a:r>
            <a:r>
              <a:rPr lang="en-US" dirty="0">
                <a:latin typeface="Arial" panose="020B0604020202020204" pitchFamily="34" charset="0"/>
                <a:cs typeface="Arial" panose="020B0604020202020204" pitchFamily="34" charset="0"/>
              </a:rPr>
              <a:t> </a:t>
            </a:r>
            <a:r>
              <a:rPr lang="en-US" spc="-160" dirty="0">
                <a:latin typeface="Arial" panose="020B0604020202020204" pitchFamily="34" charset="0"/>
                <a:cs typeface="Arial" panose="020B0604020202020204" pitchFamily="34" charset="0"/>
              </a:rPr>
              <a:t> </a:t>
            </a:r>
            <a:r>
              <a:rPr lang="en-US" spc="-15" dirty="0">
                <a:latin typeface="Arial" panose="020B0604020202020204" pitchFamily="34" charset="0"/>
                <a:cs typeface="Arial" panose="020B0604020202020204" pitchFamily="34" charset="0"/>
              </a:rPr>
              <a:t>a</a:t>
            </a:r>
            <a:r>
              <a:rPr lang="en-US" spc="-10" dirty="0">
                <a:latin typeface="Arial" panose="020B0604020202020204" pitchFamily="34" charset="0"/>
                <a:cs typeface="Arial" panose="020B0604020202020204" pitchFamily="34" charset="0"/>
              </a:rPr>
              <a:t>c</a:t>
            </a:r>
            <a:r>
              <a:rPr lang="en-US" spc="-5" dirty="0">
                <a:latin typeface="Arial" panose="020B0604020202020204" pitchFamily="34" charset="0"/>
                <a:cs typeface="Arial" panose="020B0604020202020204" pitchFamily="34" charset="0"/>
              </a:rPr>
              <a:t>qu</a:t>
            </a:r>
            <a:r>
              <a:rPr lang="en-US" dirty="0">
                <a:latin typeface="Arial" panose="020B0604020202020204" pitchFamily="34" charset="0"/>
                <a:cs typeface="Arial" panose="020B0604020202020204" pitchFamily="34" charset="0"/>
              </a:rPr>
              <a:t>i</a:t>
            </a:r>
            <a:r>
              <a:rPr lang="en-US" spc="-5" dirty="0">
                <a:latin typeface="Arial" panose="020B0604020202020204" pitchFamily="34" charset="0"/>
                <a:cs typeface="Arial" panose="020B0604020202020204" pitchFamily="34" charset="0"/>
              </a:rPr>
              <a:t>s</a:t>
            </a:r>
            <a:r>
              <a:rPr lang="en-US" dirty="0">
                <a:latin typeface="Arial" panose="020B0604020202020204" pitchFamily="34" charset="0"/>
                <a:cs typeface="Arial" panose="020B0604020202020204" pitchFamily="34" charset="0"/>
              </a:rPr>
              <a:t>it</a:t>
            </a:r>
            <a:r>
              <a:rPr lang="en-US" spc="-15" dirty="0">
                <a:latin typeface="Arial" panose="020B0604020202020204" pitchFamily="34" charset="0"/>
                <a:cs typeface="Arial" panose="020B0604020202020204" pitchFamily="34" charset="0"/>
              </a:rPr>
              <a:t>i</a:t>
            </a:r>
            <a:r>
              <a:rPr lang="en-US" spc="-5" dirty="0">
                <a:latin typeface="Arial" panose="020B0604020202020204" pitchFamily="34" charset="0"/>
                <a:cs typeface="Arial" panose="020B0604020202020204" pitchFamily="34" charset="0"/>
              </a:rPr>
              <a:t>on</a:t>
            </a:r>
            <a:r>
              <a:rPr lang="en-US" dirty="0">
                <a:latin typeface="Arial" panose="020B0604020202020204" pitchFamily="34" charset="0"/>
                <a:cs typeface="Arial" panose="020B0604020202020204" pitchFamily="34" charset="0"/>
              </a:rPr>
              <a:t>, </a:t>
            </a:r>
            <a:r>
              <a:rPr lang="en-US" spc="-155"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import</a:t>
            </a:r>
            <a:r>
              <a:rPr lang="en-US" spc="-5" dirty="0">
                <a:latin typeface="Arial" panose="020B0604020202020204" pitchFamily="34" charset="0"/>
                <a:cs typeface="Arial" panose="020B0604020202020204" pitchFamily="34" charset="0"/>
              </a:rPr>
              <a:t>in</a:t>
            </a:r>
            <a:r>
              <a:rPr lang="en-US" spc="15" dirty="0">
                <a:latin typeface="Arial" panose="020B0604020202020204" pitchFamily="34" charset="0"/>
                <a:cs typeface="Arial" panose="020B0604020202020204" pitchFamily="34" charset="0"/>
              </a:rPr>
              <a:t>g</a:t>
            </a:r>
            <a:r>
              <a:rPr lang="en-US" spc="-10"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t>
            </a:r>
            <a:r>
              <a:rPr lang="en-US" spc="-15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and </a:t>
            </a:r>
            <a:r>
              <a:rPr lang="en-US" spc="-160" dirty="0">
                <a:latin typeface="Arial" panose="020B0604020202020204" pitchFamily="34" charset="0"/>
                <a:cs typeface="Arial" panose="020B0604020202020204" pitchFamily="34" charset="0"/>
              </a:rPr>
              <a:t> </a:t>
            </a:r>
            <a:r>
              <a:rPr lang="en-US" spc="-50" dirty="0">
                <a:latin typeface="Arial" panose="020B0604020202020204" pitchFamily="34" charset="0"/>
                <a:cs typeface="Arial" panose="020B0604020202020204" pitchFamily="34" charset="0"/>
              </a:rPr>
              <a:t>e</a:t>
            </a:r>
            <a:r>
              <a:rPr lang="en-US" spc="-5" dirty="0">
                <a:latin typeface="Arial" panose="020B0604020202020204" pitchFamily="34" charset="0"/>
                <a:cs typeface="Arial" panose="020B0604020202020204" pitchFamily="34" charset="0"/>
              </a:rPr>
              <a:t>x</a:t>
            </a:r>
            <a:r>
              <a:rPr lang="en-US" spc="10" dirty="0">
                <a:latin typeface="Arial" panose="020B0604020202020204" pitchFamily="34" charset="0"/>
                <a:cs typeface="Arial" panose="020B0604020202020204" pitchFamily="34" charset="0"/>
              </a:rPr>
              <a:t>p</a:t>
            </a:r>
            <a:r>
              <a:rPr lang="en-US" spc="-5" dirty="0">
                <a:latin typeface="Arial" panose="020B0604020202020204" pitchFamily="34" charset="0"/>
                <a:cs typeface="Arial" panose="020B0604020202020204" pitchFamily="34" charset="0"/>
              </a:rPr>
              <a:t>ort</a:t>
            </a:r>
            <a:r>
              <a:rPr lang="en-US" dirty="0">
                <a:latin typeface="Arial" panose="020B0604020202020204" pitchFamily="34" charset="0"/>
                <a:cs typeface="Arial" panose="020B0604020202020204" pitchFamily="34" charset="0"/>
              </a:rPr>
              <a:t>i</a:t>
            </a:r>
            <a:r>
              <a:rPr lang="en-US" spc="-5" dirty="0">
                <a:latin typeface="Arial" panose="020B0604020202020204" pitchFamily="34" charset="0"/>
                <a:cs typeface="Arial" panose="020B0604020202020204" pitchFamily="34" charset="0"/>
              </a:rPr>
              <a:t>n</a:t>
            </a:r>
            <a:r>
              <a:rPr lang="en-US" spc="15" dirty="0">
                <a:latin typeface="Arial" panose="020B0604020202020204" pitchFamily="34" charset="0"/>
                <a:cs typeface="Arial" panose="020B0604020202020204" pitchFamily="34" charset="0"/>
              </a:rPr>
              <a:t>g</a:t>
            </a:r>
            <a:r>
              <a:rPr lang="en-US" spc="-10"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t>
            </a:r>
            <a:r>
              <a:rPr lang="en-US" spc="-35" dirty="0" smtClean="0">
                <a:latin typeface="Arial" panose="020B0604020202020204" pitchFamily="34" charset="0"/>
                <a:cs typeface="Arial" panose="020B0604020202020204" pitchFamily="34" charset="0"/>
              </a:rPr>
              <a:t>c</a:t>
            </a:r>
            <a:r>
              <a:rPr lang="en-US" spc="-5" dirty="0" smtClean="0">
                <a:latin typeface="Arial" panose="020B0604020202020204" pitchFamily="34" charset="0"/>
                <a:cs typeface="Arial" panose="020B0604020202020204" pitchFamily="34" charset="0"/>
              </a:rPr>
              <a:t>o</a:t>
            </a:r>
            <a:r>
              <a:rPr lang="en-US" spc="-30" dirty="0" smtClean="0">
                <a:latin typeface="Arial" panose="020B0604020202020204" pitchFamily="34" charset="0"/>
                <a:cs typeface="Arial" panose="020B0604020202020204" pitchFamily="34" charset="0"/>
              </a:rPr>
              <a:t>n</a:t>
            </a:r>
            <a:r>
              <a:rPr lang="en-US" spc="-10" dirty="0" smtClean="0">
                <a:latin typeface="Arial" panose="020B0604020202020204" pitchFamily="34" charset="0"/>
                <a:cs typeface="Arial" panose="020B0604020202020204" pitchFamily="34" charset="0"/>
              </a:rPr>
              <a:t>t</a:t>
            </a:r>
            <a:r>
              <a:rPr lang="en-US" spc="-45" dirty="0" smtClean="0">
                <a:latin typeface="Arial" panose="020B0604020202020204" pitchFamily="34" charset="0"/>
                <a:cs typeface="Arial" panose="020B0604020202020204" pitchFamily="34" charset="0"/>
              </a:rPr>
              <a:t>r</a:t>
            </a:r>
            <a:r>
              <a:rPr lang="en-US" spc="-5" dirty="0" smtClean="0">
                <a:latin typeface="Arial" panose="020B0604020202020204" pitchFamily="34" charset="0"/>
                <a:cs typeface="Arial" panose="020B0604020202020204" pitchFamily="34" charset="0"/>
              </a:rPr>
              <a:t>o</a:t>
            </a:r>
            <a:r>
              <a:rPr lang="en-US" dirty="0" smtClean="0">
                <a:latin typeface="Arial" panose="020B0604020202020204" pitchFamily="34" charset="0"/>
                <a:cs typeface="Arial" panose="020B0604020202020204" pitchFamily="34" charset="0"/>
              </a:rPr>
              <a:t>ls </a:t>
            </a:r>
            <a:r>
              <a:rPr lang="en-US" spc="-155"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and </a:t>
            </a:r>
            <a:r>
              <a:rPr lang="en-US" spc="-50" dirty="0" smtClean="0">
                <a:latin typeface="Arial" panose="020B0604020202020204" pitchFamily="34" charset="0"/>
                <a:cs typeface="Arial" panose="020B0604020202020204" pitchFamily="34" charset="0"/>
              </a:rPr>
              <a:t>f</a:t>
            </a:r>
            <a:r>
              <a:rPr lang="en-US" spc="-5" dirty="0" smtClean="0">
                <a:latin typeface="Arial" panose="020B0604020202020204" pitchFamily="34" charset="0"/>
                <a:cs typeface="Arial" panose="020B0604020202020204" pitchFamily="34" charset="0"/>
              </a:rPr>
              <a:t>o</a:t>
            </a:r>
            <a:r>
              <a:rPr lang="en-US" dirty="0" smtClean="0">
                <a:latin typeface="Arial" panose="020B0604020202020204" pitchFamily="34" charset="0"/>
                <a:cs typeface="Arial" panose="020B0604020202020204" pitchFamily="34" charset="0"/>
              </a:rPr>
              <a:t>ll</a:t>
            </a:r>
            <a:r>
              <a:rPr lang="en-US" spc="-25" dirty="0" smtClean="0">
                <a:latin typeface="Arial" panose="020B0604020202020204" pitchFamily="34" charset="0"/>
                <a:cs typeface="Arial" panose="020B0604020202020204" pitchFamily="34" charset="0"/>
              </a:rPr>
              <a:t>o</a:t>
            </a:r>
            <a:r>
              <a:rPr lang="en-US" spc="-20" dirty="0" smtClean="0">
                <a:latin typeface="Arial" panose="020B0604020202020204" pitchFamily="34" charset="0"/>
                <a:cs typeface="Arial" panose="020B0604020202020204" pitchFamily="34" charset="0"/>
              </a:rPr>
              <a:t>w</a:t>
            </a:r>
            <a:r>
              <a:rPr lang="en-US" spc="-5" dirty="0" smtClean="0">
                <a:latin typeface="Arial" panose="020B0604020202020204" pitchFamily="34" charset="0"/>
                <a:cs typeface="Arial" panose="020B0604020202020204" pitchFamily="34" charset="0"/>
              </a:rPr>
              <a:t>-u</a:t>
            </a:r>
            <a:r>
              <a:rPr lang="en-US" dirty="0" smtClean="0">
                <a:latin typeface="Arial" panose="020B0604020202020204" pitchFamily="34" charset="0"/>
                <a:cs typeface="Arial" panose="020B0604020202020204" pitchFamily="34" charset="0"/>
              </a:rPr>
              <a:t>p</a:t>
            </a:r>
            <a:r>
              <a:rPr lang="en-US" spc="-65" dirty="0" smtClean="0">
                <a:latin typeface="Arial" panose="020B0604020202020204" pitchFamily="34" charset="0"/>
                <a:cs typeface="Arial" panose="020B0604020202020204" pitchFamily="34" charset="0"/>
              </a:rPr>
              <a:t> </a:t>
            </a:r>
            <a:r>
              <a:rPr lang="en-US" spc="-15" dirty="0">
                <a:latin typeface="Arial" panose="020B0604020202020204" pitchFamily="34" charset="0"/>
                <a:cs typeface="Arial" panose="020B0604020202020204" pitchFamily="34" charset="0"/>
              </a:rPr>
              <a:t>ch</a:t>
            </a:r>
            <a:r>
              <a:rPr lang="en-US" spc="-10" dirty="0">
                <a:latin typeface="Arial" panose="020B0604020202020204" pitchFamily="34" charset="0"/>
                <a:cs typeface="Arial" panose="020B0604020202020204" pitchFamily="34" charset="0"/>
              </a:rPr>
              <a:t>e</a:t>
            </a:r>
            <a:r>
              <a:rPr lang="en-US" dirty="0">
                <a:latin typeface="Arial" panose="020B0604020202020204" pitchFamily="34" charset="0"/>
                <a:cs typeface="Arial" panose="020B0604020202020204" pitchFamily="34" charset="0"/>
              </a:rPr>
              <a:t>mi</a:t>
            </a:r>
            <a:r>
              <a:rPr lang="en-US" spc="-35" dirty="0">
                <a:latin typeface="Arial" panose="020B0604020202020204" pitchFamily="34" charset="0"/>
                <a:cs typeface="Arial" panose="020B0604020202020204" pitchFamily="34" charset="0"/>
              </a:rPr>
              <a:t>c</a:t>
            </a:r>
            <a:r>
              <a:rPr lang="en-US" dirty="0">
                <a:latin typeface="Arial" panose="020B0604020202020204" pitchFamily="34" charset="0"/>
                <a:cs typeface="Arial" panose="020B0604020202020204" pitchFamily="34" charset="0"/>
              </a:rPr>
              <a:t>al</a:t>
            </a:r>
            <a:r>
              <a:rPr lang="en-US" spc="-75" dirty="0">
                <a:latin typeface="Arial" panose="020B0604020202020204" pitchFamily="34" charset="0"/>
                <a:cs typeface="Arial" panose="020B0604020202020204" pitchFamily="34" charset="0"/>
              </a:rPr>
              <a:t> </a:t>
            </a:r>
            <a:r>
              <a:rPr lang="en-US" spc="-5" dirty="0" smtClean="0">
                <a:latin typeface="Arial" panose="020B0604020202020204" pitchFamily="34" charset="0"/>
                <a:cs typeface="Arial" panose="020B0604020202020204" pitchFamily="34" charset="0"/>
              </a:rPr>
              <a:t>p</a:t>
            </a:r>
            <a:r>
              <a:rPr lang="en-US" spc="-35" dirty="0" smtClean="0">
                <a:latin typeface="Arial" panose="020B0604020202020204" pitchFamily="34" charset="0"/>
                <a:cs typeface="Arial" panose="020B0604020202020204" pitchFamily="34" charset="0"/>
              </a:rPr>
              <a:t>r</a:t>
            </a:r>
            <a:r>
              <a:rPr lang="en-US" spc="-5" dirty="0" smtClean="0">
                <a:latin typeface="Arial" panose="020B0604020202020204" pitchFamily="34" charset="0"/>
                <a:cs typeface="Arial" panose="020B0604020202020204" pitchFamily="34" charset="0"/>
              </a:rPr>
              <a:t>oduct</a:t>
            </a:r>
            <a:r>
              <a:rPr lang="en-US" dirty="0" smtClean="0">
                <a:latin typeface="Arial" panose="020B0604020202020204" pitchFamily="34" charset="0"/>
                <a:cs typeface="Arial" panose="020B0604020202020204" pitchFamily="34" charset="0"/>
              </a:rPr>
              <a:t>s.</a:t>
            </a:r>
            <a:endParaRPr lang="fr-FR" dirty="0"/>
          </a:p>
        </p:txBody>
      </p:sp>
      <p:sp>
        <p:nvSpPr>
          <p:cNvPr id="20" name="object 57"/>
          <p:cNvSpPr/>
          <p:nvPr/>
        </p:nvSpPr>
        <p:spPr>
          <a:xfrm>
            <a:off x="238794" y="48047"/>
            <a:ext cx="590550" cy="428625"/>
          </a:xfrm>
          <a:prstGeom prst="rect">
            <a:avLst/>
          </a:prstGeom>
          <a:blipFill>
            <a:blip r:embed="rId2" cstate="print"/>
            <a:stretch>
              <a:fillRect/>
            </a:stretch>
          </a:blipFill>
        </p:spPr>
        <p:txBody>
          <a:bodyPr wrap="square" lIns="0" tIns="0" rIns="0" bIns="0" rtlCol="0"/>
          <a:lstStyle/>
          <a:p>
            <a:endParaRPr/>
          </a:p>
        </p:txBody>
      </p:sp>
      <p:sp>
        <p:nvSpPr>
          <p:cNvPr id="4" name="Titre 1"/>
          <p:cNvSpPr txBox="1">
            <a:spLocks/>
          </p:cNvSpPr>
          <p:nvPr/>
        </p:nvSpPr>
        <p:spPr>
          <a:xfrm>
            <a:off x="827118" y="32523"/>
            <a:ext cx="3024802" cy="560026"/>
          </a:xfrm>
          <a:prstGeom prst="rect">
            <a:avLst/>
          </a:prstGeom>
        </p:spPr>
        <p:txBody>
          <a:bodyPr vert="horz" lIns="91440" tIns="45720" rIns="91440" bIns="45720" rtlCol="0" anchor="ctr">
            <a:noAutofit/>
          </a:bodyPr>
          <a:lstStyle/>
          <a:p>
            <a:pPr algn="ctr">
              <a:spcBef>
                <a:spcPct val="0"/>
              </a:spcBef>
            </a:pPr>
            <a:r>
              <a:rPr lang="fr-FR" sz="3000" b="1" dirty="0" smtClean="0">
                <a:latin typeface="Arial" panose="020B0604020202020204" pitchFamily="34" charset="0"/>
                <a:ea typeface="+mj-ea"/>
                <a:cs typeface="Arial" panose="020B0604020202020204" pitchFamily="34" charset="0"/>
              </a:rPr>
              <a:t>Introduction</a:t>
            </a:r>
            <a:r>
              <a:rPr lang="fr-FR" sz="3000" b="1" dirty="0" smtClean="0">
                <a:solidFill>
                  <a:srgbClr val="3333B2"/>
                </a:solidFill>
                <a:latin typeface="MV Boli" pitchFamily="2" charset="0"/>
                <a:ea typeface="+mj-ea"/>
                <a:cs typeface="MV Boli" pitchFamily="2" charset="0"/>
              </a:rPr>
              <a:t> </a:t>
            </a:r>
            <a:r>
              <a:rPr kumimoji="0" lang="fr-FR" sz="3000" b="1" i="0" u="none" strike="noStrike" kern="1200" cap="none" spc="0" normalizeH="0" baseline="0" noProof="0" dirty="0" smtClean="0">
                <a:ln>
                  <a:noFill/>
                </a:ln>
                <a:solidFill>
                  <a:srgbClr val="3333B2"/>
                </a:solidFill>
                <a:effectLst/>
                <a:uLnTx/>
                <a:uFillTx/>
                <a:latin typeface="MV Boli" pitchFamily="2" charset="0"/>
                <a:ea typeface="+mj-ea"/>
                <a:cs typeface="MV Boli" pitchFamily="2" charset="0"/>
              </a:rPr>
              <a:t> </a:t>
            </a:r>
            <a:endParaRPr lang="fr-FR" sz="3000" b="1" dirty="0">
              <a:solidFill>
                <a:srgbClr val="3333B2"/>
              </a:solidFill>
              <a:latin typeface="MV Boli" pitchFamily="2" charset="0"/>
              <a:cs typeface="MV Boli" pitchFamily="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à coins arrondis 13"/>
          <p:cNvSpPr/>
          <p:nvPr/>
        </p:nvSpPr>
        <p:spPr>
          <a:xfrm>
            <a:off x="0" y="0"/>
            <a:ext cx="9144000" cy="468000"/>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1"/>
                </a:solidFill>
                <a:latin typeface="MV Boli" pitchFamily="2" charset="0"/>
                <a:cs typeface="MV Boli" pitchFamily="2" charset="0"/>
              </a:rPr>
              <a:t>  </a:t>
            </a:r>
            <a:endParaRPr lang="fr-FR" sz="2400" b="1" dirty="0">
              <a:solidFill>
                <a:schemeClr val="tx1"/>
              </a:solidFill>
              <a:latin typeface="MV Boli" pitchFamily="2" charset="0"/>
              <a:cs typeface="MV Boli" pitchFamily="2" charset="0"/>
            </a:endParaRPr>
          </a:p>
        </p:txBody>
      </p:sp>
      <p:sp>
        <p:nvSpPr>
          <p:cNvPr id="20" name="object 57"/>
          <p:cNvSpPr/>
          <p:nvPr/>
        </p:nvSpPr>
        <p:spPr>
          <a:xfrm>
            <a:off x="238794" y="48047"/>
            <a:ext cx="590550" cy="428625"/>
          </a:xfrm>
          <a:prstGeom prst="rect">
            <a:avLst/>
          </a:prstGeom>
          <a:blipFill>
            <a:blip r:embed="rId3" cstate="print"/>
            <a:stretch>
              <a:fillRect/>
            </a:stretch>
          </a:blipFill>
        </p:spPr>
        <p:txBody>
          <a:bodyPr wrap="square" lIns="0" tIns="0" rIns="0" bIns="0" rtlCol="0"/>
          <a:lstStyle/>
          <a:p>
            <a:endParaRPr/>
          </a:p>
        </p:txBody>
      </p:sp>
      <p:sp>
        <p:nvSpPr>
          <p:cNvPr id="9" name="object 3"/>
          <p:cNvSpPr txBox="1"/>
          <p:nvPr/>
        </p:nvSpPr>
        <p:spPr>
          <a:xfrm>
            <a:off x="394915" y="764704"/>
            <a:ext cx="8353550" cy="2215991"/>
          </a:xfrm>
          <a:prstGeom prst="rect">
            <a:avLst/>
          </a:prstGeom>
        </p:spPr>
        <p:txBody>
          <a:bodyPr vert="horz" wrap="square" lIns="0" tIns="0" rIns="0" bIns="0" rtlCol="0">
            <a:spAutoFit/>
          </a:bodyPr>
          <a:lstStyle/>
          <a:p>
            <a:pPr marL="287020" marR="5080" indent="-274320" algn="just">
              <a:lnSpc>
                <a:spcPct val="100000"/>
              </a:lnSpc>
              <a:buClr>
                <a:srgbClr val="0AD0D9"/>
              </a:buClr>
              <a:buSzPct val="94642"/>
              <a:buFont typeface="Wingdings 2"/>
              <a:buChar char=""/>
              <a:tabLst>
                <a:tab pos="287020" algn="l"/>
              </a:tabLst>
            </a:pPr>
            <a:r>
              <a:rPr dirty="0">
                <a:latin typeface="Arial" panose="020B0604020202020204" pitchFamily="34" charset="0"/>
                <a:cs typeface="Arial" panose="020B0604020202020204" pitchFamily="34" charset="0"/>
              </a:rPr>
              <a:t>Prevent accidental or intentional misuse of chemicals, including those contained in the annexes to the Convention on Chemical Weapons</a:t>
            </a:r>
            <a:r>
              <a:rPr dirty="0" smtClean="0">
                <a:latin typeface="Arial" panose="020B0604020202020204" pitchFamily="34" charset="0"/>
                <a:cs typeface="Arial" panose="020B0604020202020204" pitchFamily="34" charset="0"/>
              </a:rPr>
              <a:t>.</a:t>
            </a:r>
            <a:endParaRPr lang="fr-FR" dirty="0" smtClean="0">
              <a:latin typeface="Arial" panose="020B0604020202020204" pitchFamily="34" charset="0"/>
              <a:cs typeface="Arial" panose="020B0604020202020204" pitchFamily="34" charset="0"/>
            </a:endParaRPr>
          </a:p>
          <a:p>
            <a:pPr marL="12700" marR="5080" algn="just">
              <a:lnSpc>
                <a:spcPct val="100000"/>
              </a:lnSpc>
              <a:buClr>
                <a:srgbClr val="0AD0D9"/>
              </a:buClr>
              <a:buSzPct val="94642"/>
              <a:tabLst>
                <a:tab pos="287020" algn="l"/>
              </a:tabLst>
            </a:pPr>
            <a:endParaRPr dirty="0">
              <a:latin typeface="Arial" panose="020B0604020202020204" pitchFamily="34" charset="0"/>
              <a:cs typeface="Arial" panose="020B0604020202020204" pitchFamily="34" charset="0"/>
            </a:endParaRPr>
          </a:p>
          <a:p>
            <a:pPr marL="287020" indent="-274320" algn="just">
              <a:lnSpc>
                <a:spcPct val="100000"/>
              </a:lnSpc>
              <a:buClr>
                <a:srgbClr val="0AD0D9"/>
              </a:buClr>
              <a:buSzPct val="94642"/>
              <a:buFont typeface="Wingdings 2"/>
              <a:buChar char=""/>
              <a:tabLst>
                <a:tab pos="287020" algn="l"/>
              </a:tabLst>
            </a:pPr>
            <a:r>
              <a:rPr dirty="0">
                <a:latin typeface="Arial" panose="020B0604020202020204" pitchFamily="34" charset="0"/>
                <a:cs typeface="Arial" panose="020B0604020202020204" pitchFamily="34" charset="0"/>
              </a:rPr>
              <a:t>Protect the health and safety of people exposed </a:t>
            </a:r>
            <a:r>
              <a:rPr dirty="0" smtClean="0">
                <a:latin typeface="Arial" panose="020B0604020202020204" pitchFamily="34" charset="0"/>
                <a:cs typeface="Arial" panose="020B0604020202020204" pitchFamily="34" charset="0"/>
              </a:rPr>
              <a:t>to</a:t>
            </a:r>
            <a:r>
              <a:rPr lang="fr-FR" dirty="0" smtClean="0">
                <a:latin typeface="Arial" panose="020B0604020202020204" pitchFamily="34" charset="0"/>
                <a:cs typeface="Arial" panose="020B0604020202020204" pitchFamily="34" charset="0"/>
              </a:rPr>
              <a:t> </a:t>
            </a:r>
            <a:r>
              <a:rPr dirty="0" smtClean="0">
                <a:latin typeface="Arial" panose="020B0604020202020204" pitchFamily="34" charset="0"/>
                <a:cs typeface="Arial" panose="020B0604020202020204" pitchFamily="34" charset="0"/>
              </a:rPr>
              <a:t>chemical </a:t>
            </a:r>
            <a:r>
              <a:rPr dirty="0">
                <a:latin typeface="Arial" panose="020B0604020202020204" pitchFamily="34" charset="0"/>
                <a:cs typeface="Arial" panose="020B0604020202020204" pitchFamily="34" charset="0"/>
              </a:rPr>
              <a:t>hazards</a:t>
            </a:r>
            <a:r>
              <a:rPr dirty="0" smtClean="0">
                <a:latin typeface="Arial" panose="020B0604020202020204" pitchFamily="34" charset="0"/>
                <a:cs typeface="Arial" panose="020B0604020202020204" pitchFamily="34" charset="0"/>
              </a:rPr>
              <a:t>.</a:t>
            </a:r>
            <a:endParaRPr lang="fr-FR" dirty="0" smtClean="0">
              <a:latin typeface="Arial" panose="020B0604020202020204" pitchFamily="34" charset="0"/>
              <a:cs typeface="Arial" panose="020B0604020202020204" pitchFamily="34" charset="0"/>
            </a:endParaRPr>
          </a:p>
          <a:p>
            <a:pPr marL="287020" algn="just">
              <a:lnSpc>
                <a:spcPct val="100000"/>
              </a:lnSpc>
            </a:pPr>
            <a:endParaRPr dirty="0">
              <a:latin typeface="Arial" panose="020B0604020202020204" pitchFamily="34" charset="0"/>
              <a:cs typeface="Arial" panose="020B0604020202020204" pitchFamily="34" charset="0"/>
            </a:endParaRPr>
          </a:p>
          <a:p>
            <a:pPr marL="287020" marR="133350" indent="-274320" algn="just">
              <a:lnSpc>
                <a:spcPct val="100000"/>
              </a:lnSpc>
              <a:buClr>
                <a:srgbClr val="0AD0D9"/>
              </a:buClr>
              <a:buSzPct val="94642"/>
              <a:buFont typeface="Wingdings 2"/>
              <a:buChar char=""/>
              <a:tabLst>
                <a:tab pos="287020" algn="l"/>
              </a:tabLst>
            </a:pPr>
            <a:r>
              <a:rPr dirty="0">
                <a:latin typeface="Arial" panose="020B0604020202020204" pitchFamily="34" charset="0"/>
                <a:cs typeface="Arial" panose="020B0604020202020204" pitchFamily="34" charset="0"/>
              </a:rPr>
              <a:t>Avoid losses and damage to facilities, laboratories and </a:t>
            </a:r>
            <a:r>
              <a:rPr dirty="0" smtClean="0">
                <a:latin typeface="Arial" panose="020B0604020202020204" pitchFamily="34" charset="0"/>
                <a:cs typeface="Arial" panose="020B0604020202020204" pitchFamily="34" charset="0"/>
              </a:rPr>
              <a:t>equipment.</a:t>
            </a:r>
            <a:endParaRPr lang="fr-FR" dirty="0" smtClean="0">
              <a:latin typeface="Arial" panose="020B0604020202020204" pitchFamily="34" charset="0"/>
              <a:cs typeface="Arial" panose="020B0604020202020204" pitchFamily="34" charset="0"/>
            </a:endParaRPr>
          </a:p>
          <a:p>
            <a:pPr marL="12700" marR="133350" algn="just">
              <a:lnSpc>
                <a:spcPct val="100000"/>
              </a:lnSpc>
              <a:buClr>
                <a:srgbClr val="0AD0D9"/>
              </a:buClr>
              <a:buSzPct val="94642"/>
              <a:tabLst>
                <a:tab pos="287020" algn="l"/>
              </a:tabLst>
            </a:pPr>
            <a:endParaRPr dirty="0">
              <a:latin typeface="Arial" panose="020B0604020202020204" pitchFamily="34" charset="0"/>
              <a:cs typeface="Arial" panose="020B0604020202020204" pitchFamily="34" charset="0"/>
            </a:endParaRPr>
          </a:p>
          <a:p>
            <a:pPr marL="287020" indent="-274320" algn="just">
              <a:lnSpc>
                <a:spcPct val="100000"/>
              </a:lnSpc>
              <a:buClr>
                <a:srgbClr val="0AD0D9"/>
              </a:buClr>
              <a:buSzPct val="94642"/>
              <a:buFont typeface="Wingdings 2"/>
              <a:buChar char=""/>
              <a:tabLst>
                <a:tab pos="287020" algn="l"/>
              </a:tabLst>
            </a:pPr>
            <a:r>
              <a:rPr dirty="0">
                <a:latin typeface="Arial" panose="020B0604020202020204" pitchFamily="34" charset="0"/>
                <a:cs typeface="Arial" panose="020B0604020202020204" pitchFamily="34" charset="0"/>
              </a:rPr>
              <a:t>Prevent the release of hazardous chemicals to </a:t>
            </a:r>
            <a:r>
              <a:rPr dirty="0" smtClean="0">
                <a:latin typeface="Arial" panose="020B0604020202020204" pitchFamily="34" charset="0"/>
                <a:cs typeface="Arial" panose="020B0604020202020204" pitchFamily="34" charset="0"/>
              </a:rPr>
              <a:t>the</a:t>
            </a:r>
            <a:r>
              <a:rPr lang="fr-FR" dirty="0" smtClean="0">
                <a:latin typeface="Arial" panose="020B0604020202020204" pitchFamily="34" charset="0"/>
                <a:cs typeface="Arial" panose="020B0604020202020204" pitchFamily="34" charset="0"/>
              </a:rPr>
              <a:t> </a:t>
            </a:r>
            <a:r>
              <a:rPr dirty="0" smtClean="0">
                <a:latin typeface="Arial" panose="020B0604020202020204" pitchFamily="34" charset="0"/>
                <a:cs typeface="Arial" panose="020B0604020202020204" pitchFamily="34" charset="0"/>
              </a:rPr>
              <a:t>environment</a:t>
            </a:r>
            <a:r>
              <a:rPr dirty="0">
                <a:latin typeface="Arial" panose="020B0604020202020204" pitchFamily="34" charset="0"/>
                <a:cs typeface="Arial" panose="020B0604020202020204" pitchFamily="34" charset="0"/>
              </a:rPr>
              <a:t>.</a:t>
            </a:r>
          </a:p>
        </p:txBody>
      </p:sp>
      <p:sp>
        <p:nvSpPr>
          <p:cNvPr id="11" name="Titre 1"/>
          <p:cNvSpPr txBox="1">
            <a:spLocks/>
          </p:cNvSpPr>
          <p:nvPr/>
        </p:nvSpPr>
        <p:spPr>
          <a:xfrm>
            <a:off x="821176" y="0"/>
            <a:ext cx="8287328" cy="476672"/>
          </a:xfrm>
          <a:prstGeom prst="rect">
            <a:avLst/>
          </a:prstGeom>
          <a:noFill/>
        </p:spPr>
        <p:txBody>
          <a:bodyPr vert="horz" lIns="91440" tIns="45720" rIns="91440" bIns="45720" rtlCol="0" anchor="ctr">
            <a:noAutofit/>
          </a:bodyPr>
          <a:lstStyle/>
          <a:p>
            <a:pPr>
              <a:spcBef>
                <a:spcPct val="0"/>
              </a:spcBef>
            </a:pPr>
            <a:r>
              <a:rPr lang="en-US" sz="2800" b="1" dirty="0" smtClean="0">
                <a:latin typeface="Arial" panose="020B0604020202020204" pitchFamily="34" charset="0"/>
                <a:ea typeface="+mj-ea"/>
                <a:cs typeface="Arial" panose="020B0604020202020204" pitchFamily="34" charset="0"/>
              </a:rPr>
              <a:t>Goals expected through laws and regulations</a:t>
            </a:r>
            <a:r>
              <a:rPr lang="fr-FR" sz="2800" b="1" dirty="0" smtClean="0">
                <a:latin typeface="Arial" panose="020B0604020202020204" pitchFamily="34" charset="0"/>
                <a:ea typeface="+mj-ea"/>
                <a:cs typeface="Arial" panose="020B0604020202020204" pitchFamily="34" charset="0"/>
              </a:rPr>
              <a:t>  </a:t>
            </a:r>
            <a:endParaRPr lang="fr-F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2830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317120" y="548096"/>
            <a:ext cx="7351224" cy="1080704"/>
          </a:xfrm>
          <a:prstGeom prst="rect">
            <a:avLst/>
          </a:prstGeom>
        </p:spPr>
        <p:txBody>
          <a:bodyPr vert="horz" lIns="91440" tIns="45720" rIns="91440" bIns="45720" rtlCol="0" anchor="ctr">
            <a:noAutofit/>
          </a:bodyPr>
          <a:lstStyle/>
          <a:p>
            <a:pPr algn="ctr">
              <a:spcBef>
                <a:spcPct val="0"/>
              </a:spcBef>
            </a:pPr>
            <a:endParaRPr lang="fr-FR" sz="3000" b="1" dirty="0">
              <a:solidFill>
                <a:srgbClr val="3333B2"/>
              </a:solidFill>
              <a:latin typeface="MV Boli" pitchFamily="2" charset="0"/>
              <a:cs typeface="MV Boli" pitchFamily="2" charset="0"/>
            </a:endParaRPr>
          </a:p>
        </p:txBody>
      </p:sp>
      <p:sp>
        <p:nvSpPr>
          <p:cNvPr id="14" name="Rectangle à coins arrondis 13"/>
          <p:cNvSpPr/>
          <p:nvPr/>
        </p:nvSpPr>
        <p:spPr>
          <a:xfrm>
            <a:off x="0" y="0"/>
            <a:ext cx="9144000" cy="468000"/>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latin typeface="MV Boli" pitchFamily="2" charset="0"/>
                <a:cs typeface="MV Boli" pitchFamily="2" charset="0"/>
              </a:rPr>
              <a:t>  </a:t>
            </a:r>
            <a:endParaRPr lang="fr-FR" sz="2400" b="1" dirty="0">
              <a:latin typeface="MV Boli" pitchFamily="2" charset="0"/>
              <a:cs typeface="MV Boli" pitchFamily="2" charset="0"/>
            </a:endParaRPr>
          </a:p>
        </p:txBody>
      </p:sp>
      <p:sp>
        <p:nvSpPr>
          <p:cNvPr id="20" name="object 57"/>
          <p:cNvSpPr/>
          <p:nvPr/>
        </p:nvSpPr>
        <p:spPr>
          <a:xfrm>
            <a:off x="238794" y="48047"/>
            <a:ext cx="590550" cy="428625"/>
          </a:xfrm>
          <a:prstGeom prst="rect">
            <a:avLst/>
          </a:prstGeom>
          <a:blipFill>
            <a:blip r:embed="rId2" cstate="print"/>
            <a:stretch>
              <a:fillRect/>
            </a:stretch>
          </a:blipFill>
        </p:spPr>
        <p:txBody>
          <a:bodyPr wrap="square" lIns="0" tIns="0" rIns="0" bIns="0" rtlCol="0"/>
          <a:lstStyle/>
          <a:p>
            <a:endParaRPr/>
          </a:p>
        </p:txBody>
      </p:sp>
      <p:sp>
        <p:nvSpPr>
          <p:cNvPr id="10" name="object 3"/>
          <p:cNvSpPr txBox="1"/>
          <p:nvPr/>
        </p:nvSpPr>
        <p:spPr>
          <a:xfrm>
            <a:off x="317120" y="1183829"/>
            <a:ext cx="8647368" cy="2769989"/>
          </a:xfrm>
          <a:prstGeom prst="rect">
            <a:avLst/>
          </a:prstGeom>
        </p:spPr>
        <p:txBody>
          <a:bodyPr vert="horz" wrap="square" lIns="0" tIns="0" rIns="0" bIns="0" rtlCol="0">
            <a:spAutoFit/>
          </a:bodyPr>
          <a:lstStyle/>
          <a:p>
            <a:pPr marL="287020" marR="1249045" indent="-274320" algn="just">
              <a:buClr>
                <a:srgbClr val="0AD0D9"/>
              </a:buClr>
              <a:buSzPct val="94230"/>
              <a:buFont typeface="Wingdings 2"/>
              <a:buChar char=""/>
              <a:tabLst>
                <a:tab pos="287020" algn="l"/>
              </a:tabLst>
            </a:pPr>
            <a:r>
              <a:rPr dirty="0">
                <a:latin typeface="Arial" panose="020B0604020202020204" pitchFamily="34" charset="0"/>
                <a:cs typeface="Arial" panose="020B0604020202020204" pitchFamily="34" charset="0"/>
              </a:rPr>
              <a:t>The monitoring covers the product’s life from acquitions to </a:t>
            </a:r>
            <a:r>
              <a:rPr lang="fr-FR" dirty="0" smtClean="0">
                <a:latin typeface="Arial" panose="020B0604020202020204" pitchFamily="34" charset="0"/>
                <a:cs typeface="Arial" panose="020B0604020202020204" pitchFamily="34" charset="0"/>
              </a:rPr>
              <a:t>d</a:t>
            </a:r>
            <a:r>
              <a:rPr dirty="0" err="1" smtClean="0">
                <a:latin typeface="Arial" panose="020B0604020202020204" pitchFamily="34" charset="0"/>
                <a:cs typeface="Arial" panose="020B0604020202020204" pitchFamily="34" charset="0"/>
              </a:rPr>
              <a:t>estruction</a:t>
            </a:r>
            <a:r>
              <a:rPr dirty="0" smtClean="0">
                <a:latin typeface="Arial" panose="020B0604020202020204" pitchFamily="34" charset="0"/>
                <a:cs typeface="Arial" panose="020B0604020202020204" pitchFamily="34" charset="0"/>
              </a:rPr>
              <a:t>.</a:t>
            </a:r>
            <a:endParaRPr lang="fr-FR" dirty="0" smtClean="0">
              <a:latin typeface="Arial" panose="020B0604020202020204" pitchFamily="34" charset="0"/>
              <a:cs typeface="Arial" panose="020B0604020202020204" pitchFamily="34" charset="0"/>
            </a:endParaRPr>
          </a:p>
          <a:p>
            <a:pPr marL="12700" marR="1249045" algn="just">
              <a:buClr>
                <a:srgbClr val="0AD0D9"/>
              </a:buClr>
              <a:buSzPct val="94230"/>
              <a:tabLst>
                <a:tab pos="287020" algn="l"/>
              </a:tabLst>
            </a:pPr>
            <a:endParaRPr dirty="0">
              <a:latin typeface="Arial" panose="020B0604020202020204" pitchFamily="34" charset="0"/>
              <a:cs typeface="Arial" panose="020B0604020202020204" pitchFamily="34" charset="0"/>
            </a:endParaRPr>
          </a:p>
          <a:p>
            <a:pPr marL="287020" marR="287020" indent="-274320" algn="just">
              <a:buClr>
                <a:srgbClr val="0AD0D9"/>
              </a:buClr>
              <a:buSzPct val="94230"/>
              <a:buFont typeface="Wingdings 2"/>
              <a:buChar char=""/>
              <a:tabLst>
                <a:tab pos="287020" algn="l"/>
              </a:tabLst>
            </a:pPr>
            <a:r>
              <a:rPr dirty="0">
                <a:latin typeface="Arial" panose="020B0604020202020204" pitchFamily="34" charset="0"/>
                <a:cs typeface="Arial" panose="020B0604020202020204" pitchFamily="34" charset="0"/>
              </a:rPr>
              <a:t>Many departements are involved in this monitoring, each one regarding its responsibilities or missions</a:t>
            </a:r>
            <a:r>
              <a:rPr dirty="0" smtClean="0">
                <a:latin typeface="Arial" panose="020B0604020202020204" pitchFamily="34" charset="0"/>
                <a:cs typeface="Arial" panose="020B0604020202020204" pitchFamily="34" charset="0"/>
              </a:rPr>
              <a:t>.</a:t>
            </a:r>
            <a:endParaRPr lang="fr-FR" dirty="0" smtClean="0">
              <a:latin typeface="Arial" panose="020B0604020202020204" pitchFamily="34" charset="0"/>
              <a:cs typeface="Arial" panose="020B0604020202020204" pitchFamily="34" charset="0"/>
            </a:endParaRPr>
          </a:p>
          <a:p>
            <a:pPr marL="12700" marR="287020" algn="just">
              <a:buClr>
                <a:srgbClr val="0AD0D9"/>
              </a:buClr>
              <a:buSzPct val="94230"/>
              <a:tabLst>
                <a:tab pos="287020" algn="l"/>
              </a:tabLst>
            </a:pPr>
            <a:endParaRPr dirty="0">
              <a:latin typeface="Arial" panose="020B0604020202020204" pitchFamily="34" charset="0"/>
              <a:cs typeface="Arial" panose="020B0604020202020204" pitchFamily="34" charset="0"/>
            </a:endParaRPr>
          </a:p>
          <a:p>
            <a:pPr marL="287020" indent="-274320" algn="just">
              <a:buClr>
                <a:srgbClr val="0AD0D9"/>
              </a:buClr>
              <a:buSzPct val="94230"/>
              <a:buFont typeface="Wingdings 2"/>
              <a:buChar char=""/>
              <a:tabLst>
                <a:tab pos="287020" algn="l"/>
              </a:tabLst>
            </a:pPr>
            <a:r>
              <a:rPr dirty="0">
                <a:latin typeface="Arial" panose="020B0604020202020204" pitchFamily="34" charset="0"/>
                <a:cs typeface="Arial" panose="020B0604020202020204" pitchFamily="34" charset="0"/>
              </a:rPr>
              <a:t>Each part of the process is organized due to a </a:t>
            </a:r>
            <a:r>
              <a:rPr dirty="0" err="1" smtClean="0">
                <a:latin typeface="Arial" panose="020B0604020202020204" pitchFamily="34" charset="0"/>
                <a:cs typeface="Arial" panose="020B0604020202020204" pitchFamily="34" charset="0"/>
              </a:rPr>
              <a:t>genral</a:t>
            </a:r>
            <a:r>
              <a:rPr lang="fr-FR" dirty="0" smtClean="0">
                <a:latin typeface="Arial" panose="020B0604020202020204" pitchFamily="34" charset="0"/>
                <a:cs typeface="Arial" panose="020B0604020202020204" pitchFamily="34" charset="0"/>
              </a:rPr>
              <a:t> </a:t>
            </a:r>
            <a:r>
              <a:rPr dirty="0" smtClean="0">
                <a:latin typeface="Arial" panose="020B0604020202020204" pitchFamily="34" charset="0"/>
                <a:cs typeface="Arial" panose="020B0604020202020204" pitchFamily="34" charset="0"/>
              </a:rPr>
              <a:t>or </a:t>
            </a:r>
            <a:r>
              <a:rPr dirty="0">
                <a:latin typeface="Arial" panose="020B0604020202020204" pitchFamily="34" charset="0"/>
                <a:cs typeface="Arial" panose="020B0604020202020204" pitchFamily="34" charset="0"/>
              </a:rPr>
              <a:t>a specific text</a:t>
            </a:r>
            <a:r>
              <a:rPr dirty="0" smtClean="0">
                <a:latin typeface="Arial" panose="020B0604020202020204" pitchFamily="34" charset="0"/>
                <a:cs typeface="Arial" panose="020B0604020202020204" pitchFamily="34" charset="0"/>
              </a:rPr>
              <a:t>.</a:t>
            </a:r>
            <a:endParaRPr lang="fr-FR" dirty="0" smtClean="0">
              <a:latin typeface="Arial" panose="020B0604020202020204" pitchFamily="34" charset="0"/>
              <a:cs typeface="Arial" panose="020B0604020202020204" pitchFamily="34" charset="0"/>
            </a:endParaRPr>
          </a:p>
          <a:p>
            <a:pPr marL="287020" algn="just"/>
            <a:endParaRPr dirty="0">
              <a:latin typeface="Arial" panose="020B0604020202020204" pitchFamily="34" charset="0"/>
              <a:cs typeface="Arial" panose="020B0604020202020204" pitchFamily="34" charset="0"/>
            </a:endParaRPr>
          </a:p>
          <a:p>
            <a:pPr marL="287020" marR="156210" indent="-274320" algn="just">
              <a:buClr>
                <a:srgbClr val="0AD0D9"/>
              </a:buClr>
              <a:buSzPct val="94230"/>
              <a:buFont typeface="Wingdings 2"/>
              <a:buChar char=""/>
              <a:tabLst>
                <a:tab pos="287020" algn="l"/>
                <a:tab pos="3928745" algn="l"/>
              </a:tabLst>
            </a:pPr>
            <a:r>
              <a:rPr dirty="0">
                <a:latin typeface="Arial" panose="020B0604020202020204" pitchFamily="34" charset="0"/>
                <a:cs typeface="Arial" panose="020B0604020202020204" pitchFamily="34" charset="0"/>
              </a:rPr>
              <a:t>The process is double and concerns both the products (autorisation : defining the conditions of obtention and use, </a:t>
            </a:r>
            <a:r>
              <a:rPr dirty="0" err="1" smtClean="0">
                <a:latin typeface="Arial" panose="020B0604020202020204" pitchFamily="34" charset="0"/>
                <a:cs typeface="Arial" panose="020B0604020202020204" pitchFamily="34" charset="0"/>
              </a:rPr>
              <a:t>etc</a:t>
            </a:r>
            <a:r>
              <a:rPr lang="fr-FR" dirty="0" smtClean="0">
                <a:latin typeface="Arial" panose="020B0604020202020204" pitchFamily="34" charset="0"/>
                <a:cs typeface="Arial" panose="020B0604020202020204" pitchFamily="34" charset="0"/>
              </a:rPr>
              <a:t>) </a:t>
            </a:r>
            <a:r>
              <a:rPr dirty="0" smtClean="0">
                <a:latin typeface="Arial" panose="020B0604020202020204" pitchFamily="34" charset="0"/>
                <a:cs typeface="Arial" panose="020B0604020202020204" pitchFamily="34" charset="0"/>
              </a:rPr>
              <a:t>and </a:t>
            </a:r>
            <a:r>
              <a:rPr dirty="0">
                <a:latin typeface="Arial" panose="020B0604020202020204" pitchFamily="34" charset="0"/>
                <a:cs typeface="Arial" panose="020B0604020202020204" pitchFamily="34" charset="0"/>
              </a:rPr>
              <a:t>operators (accreditations defining the conditions of eligibility to </a:t>
            </a:r>
            <a:r>
              <a:rPr dirty="0" smtClean="0">
                <a:latin typeface="Arial" panose="020B0604020202020204" pitchFamily="34" charset="0"/>
                <a:cs typeface="Arial" panose="020B0604020202020204" pitchFamily="34" charset="0"/>
              </a:rPr>
              <a:t>exercise</a:t>
            </a:r>
            <a:r>
              <a:rPr lang="fr-FR" dirty="0" smtClean="0">
                <a:latin typeface="Arial" panose="020B0604020202020204" pitchFamily="34" charset="0"/>
                <a:cs typeface="Arial" panose="020B0604020202020204" pitchFamily="34" charset="0"/>
              </a:rPr>
              <a:t>).</a:t>
            </a:r>
            <a:endParaRPr dirty="0">
              <a:latin typeface="Arial" panose="020B0604020202020204" pitchFamily="34" charset="0"/>
              <a:cs typeface="Arial" panose="020B0604020202020204" pitchFamily="34" charset="0"/>
            </a:endParaRPr>
          </a:p>
        </p:txBody>
      </p:sp>
      <p:sp>
        <p:nvSpPr>
          <p:cNvPr id="11" name="Titre 1"/>
          <p:cNvSpPr txBox="1">
            <a:spLocks/>
          </p:cNvSpPr>
          <p:nvPr/>
        </p:nvSpPr>
        <p:spPr>
          <a:xfrm>
            <a:off x="407326" y="-142962"/>
            <a:ext cx="8287328" cy="835722"/>
          </a:xfrm>
          <a:prstGeom prst="rect">
            <a:avLst/>
          </a:prstGeom>
        </p:spPr>
        <p:txBody>
          <a:bodyPr vert="horz" lIns="91440" tIns="45720" rIns="91440" bIns="45720" rtlCol="0" anchor="ctr">
            <a:noAutofit/>
          </a:bodyPr>
          <a:lstStyle/>
          <a:p>
            <a:pPr algn="ctr">
              <a:spcBef>
                <a:spcPct val="0"/>
              </a:spcBef>
            </a:pPr>
            <a:r>
              <a:rPr lang="fr-FR" sz="3000" b="1" dirty="0">
                <a:latin typeface="Arial" panose="020B0604020202020204" pitchFamily="34" charset="0"/>
                <a:cs typeface="Arial" panose="020B0604020202020204" pitchFamily="34" charset="0"/>
              </a:rPr>
              <a:t>Chemical </a:t>
            </a:r>
            <a:r>
              <a:rPr lang="en-US" sz="3000" b="1" dirty="0" smtClean="0">
                <a:latin typeface="Arial" panose="020B0604020202020204" pitchFamily="34" charset="0"/>
                <a:cs typeface="Arial" panose="020B0604020202020204" pitchFamily="34" charset="0"/>
              </a:rPr>
              <a:t>products</a:t>
            </a:r>
            <a:r>
              <a:rPr lang="fr-FR" sz="3000" b="1" dirty="0" smtClean="0">
                <a:latin typeface="Arial" panose="020B0604020202020204" pitchFamily="34" charset="0"/>
                <a:cs typeface="Arial" panose="020B0604020202020204" pitchFamily="34" charset="0"/>
              </a:rPr>
              <a:t> </a:t>
            </a:r>
            <a:r>
              <a:rPr lang="fr-FR" sz="3000" b="1" dirty="0">
                <a:latin typeface="Arial" panose="020B0604020202020204" pitchFamily="34" charset="0"/>
                <a:cs typeface="Arial" panose="020B0604020202020204" pitchFamily="34" charset="0"/>
              </a:rPr>
              <a:t>monitoring </a:t>
            </a:r>
            <a:r>
              <a:rPr lang="en-US" sz="3000" b="1" dirty="0" smtClean="0">
                <a:latin typeface="Arial" panose="020B0604020202020204" pitchFamily="34" charset="0"/>
                <a:cs typeface="Arial" panose="020B0604020202020204" pitchFamily="34" charset="0"/>
              </a:rPr>
              <a:t>scheme</a:t>
            </a:r>
            <a:endParaRPr lang="en-US" sz="3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5600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à coins arrondis 13"/>
          <p:cNvSpPr/>
          <p:nvPr/>
        </p:nvSpPr>
        <p:spPr>
          <a:xfrm>
            <a:off x="0" y="-1"/>
            <a:ext cx="9144000" cy="835774"/>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latin typeface="MV Boli" pitchFamily="2" charset="0"/>
                <a:cs typeface="MV Boli" pitchFamily="2" charset="0"/>
              </a:rPr>
              <a:t>  </a:t>
            </a:r>
            <a:endParaRPr lang="fr-FR" sz="2400" b="1" dirty="0">
              <a:latin typeface="MV Boli" pitchFamily="2" charset="0"/>
              <a:cs typeface="MV Boli" pitchFamily="2" charset="0"/>
            </a:endParaRPr>
          </a:p>
        </p:txBody>
      </p:sp>
      <p:sp>
        <p:nvSpPr>
          <p:cNvPr id="7" name="object 57"/>
          <p:cNvSpPr/>
          <p:nvPr/>
        </p:nvSpPr>
        <p:spPr>
          <a:xfrm>
            <a:off x="238794" y="48047"/>
            <a:ext cx="590550" cy="428625"/>
          </a:xfrm>
          <a:prstGeom prst="rect">
            <a:avLst/>
          </a:prstGeom>
          <a:blipFill>
            <a:blip r:embed="rId3" cstate="print"/>
            <a:stretch>
              <a:fillRect/>
            </a:stretch>
          </a:blipFill>
        </p:spPr>
        <p:txBody>
          <a:bodyPr wrap="square" lIns="0" tIns="0" rIns="0" bIns="0" rtlCol="0"/>
          <a:lstStyle/>
          <a:p>
            <a:endParaRPr/>
          </a:p>
        </p:txBody>
      </p:sp>
      <p:grpSp>
        <p:nvGrpSpPr>
          <p:cNvPr id="3" name="Groupe 2"/>
          <p:cNvGrpSpPr/>
          <p:nvPr/>
        </p:nvGrpSpPr>
        <p:grpSpPr>
          <a:xfrm>
            <a:off x="1230511" y="1485900"/>
            <a:ext cx="6082665" cy="4967355"/>
            <a:chOff x="1230511" y="1485900"/>
            <a:chExt cx="6082665" cy="4967355"/>
          </a:xfrm>
        </p:grpSpPr>
        <p:sp>
          <p:nvSpPr>
            <p:cNvPr id="33" name="object 10"/>
            <p:cNvSpPr/>
            <p:nvPr/>
          </p:nvSpPr>
          <p:spPr>
            <a:xfrm>
              <a:off x="3309122" y="5246120"/>
              <a:ext cx="2088514" cy="1207135"/>
            </a:xfrm>
            <a:custGeom>
              <a:avLst/>
              <a:gdLst/>
              <a:ahLst/>
              <a:cxnLst/>
              <a:rect l="l" t="t" r="r" b="b"/>
              <a:pathLst>
                <a:path w="2088514" h="1207135">
                  <a:moveTo>
                    <a:pt x="1044061" y="0"/>
                  </a:moveTo>
                  <a:lnTo>
                    <a:pt x="0" y="301751"/>
                  </a:lnTo>
                  <a:lnTo>
                    <a:pt x="0" y="905304"/>
                  </a:lnTo>
                  <a:lnTo>
                    <a:pt x="1044061" y="1207065"/>
                  </a:lnTo>
                  <a:lnTo>
                    <a:pt x="2088123" y="905304"/>
                  </a:lnTo>
                  <a:lnTo>
                    <a:pt x="2088123" y="301751"/>
                  </a:lnTo>
                  <a:lnTo>
                    <a:pt x="1044061" y="0"/>
                  </a:lnTo>
                  <a:close/>
                </a:path>
              </a:pathLst>
            </a:custGeom>
            <a:solidFill>
              <a:schemeClr val="accent5">
                <a:lumMod val="60000"/>
                <a:lumOff val="40000"/>
              </a:schemeClr>
            </a:solidFill>
          </p:spPr>
          <p:txBody>
            <a:bodyPr wrap="square" lIns="0" tIns="0" rIns="0" bIns="0" rtlCol="0"/>
            <a:lstStyle/>
            <a:p>
              <a:endParaRPr/>
            </a:p>
          </p:txBody>
        </p:sp>
        <p:sp>
          <p:nvSpPr>
            <p:cNvPr id="34" name="object 25"/>
            <p:cNvSpPr/>
            <p:nvPr/>
          </p:nvSpPr>
          <p:spPr>
            <a:xfrm>
              <a:off x="3275856" y="1485900"/>
              <a:ext cx="2016760" cy="1228725"/>
            </a:xfrm>
            <a:custGeom>
              <a:avLst/>
              <a:gdLst/>
              <a:ahLst/>
              <a:cxnLst/>
              <a:rect l="l" t="t" r="r" b="b"/>
              <a:pathLst>
                <a:path w="2016760" h="1228725">
                  <a:moveTo>
                    <a:pt x="1008125" y="0"/>
                  </a:moveTo>
                  <a:lnTo>
                    <a:pt x="0" y="307207"/>
                  </a:lnTo>
                  <a:lnTo>
                    <a:pt x="0" y="921501"/>
                  </a:lnTo>
                  <a:lnTo>
                    <a:pt x="1008125" y="1228709"/>
                  </a:lnTo>
                  <a:lnTo>
                    <a:pt x="2016251" y="921501"/>
                  </a:lnTo>
                  <a:lnTo>
                    <a:pt x="2016251" y="307207"/>
                  </a:lnTo>
                  <a:lnTo>
                    <a:pt x="1008125" y="0"/>
                  </a:lnTo>
                  <a:close/>
                </a:path>
              </a:pathLst>
            </a:custGeom>
            <a:gradFill>
              <a:gsLst>
                <a:gs pos="3700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p:spPr>
          <p:txBody>
            <a:bodyPr wrap="square" lIns="0" tIns="0" rIns="0" bIns="0" rtlCol="0"/>
            <a:lstStyle/>
            <a:p>
              <a:endParaRPr/>
            </a:p>
          </p:txBody>
        </p:sp>
        <p:sp>
          <p:nvSpPr>
            <p:cNvPr id="8" name="object 3"/>
            <p:cNvSpPr/>
            <p:nvPr/>
          </p:nvSpPr>
          <p:spPr>
            <a:xfrm>
              <a:off x="4360560" y="2416180"/>
              <a:ext cx="1911985" cy="1207135"/>
            </a:xfrm>
            <a:custGeom>
              <a:avLst/>
              <a:gdLst/>
              <a:ahLst/>
              <a:cxnLst/>
              <a:rect l="l" t="t" r="r" b="b"/>
              <a:pathLst>
                <a:path w="1911985" h="1207135">
                  <a:moveTo>
                    <a:pt x="955791" y="0"/>
                  </a:moveTo>
                  <a:lnTo>
                    <a:pt x="0" y="301751"/>
                  </a:lnTo>
                  <a:lnTo>
                    <a:pt x="0" y="905255"/>
                  </a:lnTo>
                  <a:lnTo>
                    <a:pt x="955791" y="1207007"/>
                  </a:lnTo>
                  <a:lnTo>
                    <a:pt x="1911583" y="905255"/>
                  </a:lnTo>
                  <a:lnTo>
                    <a:pt x="1911583" y="301751"/>
                  </a:lnTo>
                  <a:lnTo>
                    <a:pt x="955791" y="0"/>
                  </a:lnTo>
                  <a:close/>
                </a:path>
              </a:pathLst>
            </a:custGeom>
            <a:solidFill>
              <a:schemeClr val="accent5">
                <a:lumMod val="60000"/>
                <a:lumOff val="40000"/>
              </a:schemeClr>
            </a:solidFill>
          </p:spPr>
          <p:txBody>
            <a:bodyPr wrap="square" lIns="0" tIns="0" rIns="0" bIns="0" rtlCol="0"/>
            <a:lstStyle/>
            <a:p>
              <a:endParaRPr/>
            </a:p>
          </p:txBody>
        </p:sp>
        <p:sp>
          <p:nvSpPr>
            <p:cNvPr id="9" name="object 4"/>
            <p:cNvSpPr/>
            <p:nvPr/>
          </p:nvSpPr>
          <p:spPr>
            <a:xfrm>
              <a:off x="2143125" y="2416180"/>
              <a:ext cx="2393315" cy="1207135"/>
            </a:xfrm>
            <a:custGeom>
              <a:avLst/>
              <a:gdLst/>
              <a:ahLst/>
              <a:cxnLst/>
              <a:rect l="l" t="t" r="r" b="b"/>
              <a:pathLst>
                <a:path w="2393315" h="1207135">
                  <a:moveTo>
                    <a:pt x="1196599" y="0"/>
                  </a:moveTo>
                  <a:lnTo>
                    <a:pt x="0" y="301751"/>
                  </a:lnTo>
                  <a:lnTo>
                    <a:pt x="0" y="905255"/>
                  </a:lnTo>
                  <a:lnTo>
                    <a:pt x="1196599" y="1207007"/>
                  </a:lnTo>
                  <a:lnTo>
                    <a:pt x="2393304" y="905255"/>
                  </a:lnTo>
                  <a:lnTo>
                    <a:pt x="2393304" y="301751"/>
                  </a:lnTo>
                  <a:lnTo>
                    <a:pt x="1196599" y="0"/>
                  </a:lnTo>
                  <a:close/>
                </a:path>
              </a:pathLst>
            </a:custGeom>
            <a:solidFill>
              <a:schemeClr val="accent5">
                <a:lumMod val="60000"/>
                <a:lumOff val="40000"/>
              </a:schemeClr>
            </a:solidFill>
          </p:spPr>
          <p:txBody>
            <a:bodyPr wrap="square" lIns="0" tIns="0" rIns="0" bIns="0" rtlCol="0"/>
            <a:lstStyle/>
            <a:p>
              <a:endParaRPr/>
            </a:p>
          </p:txBody>
        </p:sp>
        <p:sp>
          <p:nvSpPr>
            <p:cNvPr id="10" name="object 5"/>
            <p:cNvSpPr/>
            <p:nvPr/>
          </p:nvSpPr>
          <p:spPr>
            <a:xfrm>
              <a:off x="2143125" y="2416180"/>
              <a:ext cx="2393315" cy="1207135"/>
            </a:xfrm>
            <a:custGeom>
              <a:avLst/>
              <a:gdLst/>
              <a:ahLst/>
              <a:cxnLst/>
              <a:rect l="l" t="t" r="r" b="b"/>
              <a:pathLst>
                <a:path w="2393315" h="1207135">
                  <a:moveTo>
                    <a:pt x="1196599" y="0"/>
                  </a:moveTo>
                  <a:lnTo>
                    <a:pt x="2393304" y="301751"/>
                  </a:lnTo>
                  <a:lnTo>
                    <a:pt x="2393304" y="905255"/>
                  </a:lnTo>
                  <a:lnTo>
                    <a:pt x="1196599" y="1207007"/>
                  </a:lnTo>
                  <a:lnTo>
                    <a:pt x="0" y="905255"/>
                  </a:lnTo>
                  <a:lnTo>
                    <a:pt x="0" y="301751"/>
                  </a:lnTo>
                  <a:lnTo>
                    <a:pt x="1196599" y="0"/>
                  </a:lnTo>
                  <a:close/>
                </a:path>
              </a:pathLst>
            </a:custGeom>
            <a:ln w="25399">
              <a:solidFill>
                <a:srgbClr val="FFFFFF"/>
              </a:solidFill>
            </a:ln>
          </p:spPr>
          <p:txBody>
            <a:bodyPr wrap="square" lIns="0" tIns="0" rIns="0" bIns="0" rtlCol="0"/>
            <a:lstStyle/>
            <a:p>
              <a:endParaRPr/>
            </a:p>
          </p:txBody>
        </p:sp>
        <p:sp>
          <p:nvSpPr>
            <p:cNvPr id="11" name="object 6"/>
            <p:cNvSpPr/>
            <p:nvPr/>
          </p:nvSpPr>
          <p:spPr>
            <a:xfrm>
              <a:off x="1230511" y="3340851"/>
              <a:ext cx="2070735" cy="1207135"/>
            </a:xfrm>
            <a:custGeom>
              <a:avLst/>
              <a:gdLst/>
              <a:ahLst/>
              <a:cxnLst/>
              <a:rect l="l" t="t" r="r" b="b"/>
              <a:pathLst>
                <a:path w="2070735" h="1207135">
                  <a:moveTo>
                    <a:pt x="1035295" y="0"/>
                  </a:moveTo>
                  <a:lnTo>
                    <a:pt x="0" y="301751"/>
                  </a:lnTo>
                  <a:lnTo>
                    <a:pt x="0" y="905262"/>
                  </a:lnTo>
                  <a:lnTo>
                    <a:pt x="1035295" y="1207145"/>
                  </a:lnTo>
                  <a:lnTo>
                    <a:pt x="2070594" y="905262"/>
                  </a:lnTo>
                  <a:lnTo>
                    <a:pt x="2070594" y="301751"/>
                  </a:lnTo>
                  <a:lnTo>
                    <a:pt x="1035295" y="0"/>
                  </a:lnTo>
                  <a:close/>
                </a:path>
              </a:pathLst>
            </a:custGeom>
            <a:solidFill>
              <a:schemeClr val="accent5">
                <a:lumMod val="60000"/>
                <a:lumOff val="40000"/>
              </a:schemeClr>
            </a:solidFill>
          </p:spPr>
          <p:txBody>
            <a:bodyPr wrap="square" lIns="0" tIns="0" rIns="0" bIns="0" rtlCol="0"/>
            <a:lstStyle/>
            <a:p>
              <a:endParaRPr/>
            </a:p>
          </p:txBody>
        </p:sp>
        <p:sp>
          <p:nvSpPr>
            <p:cNvPr id="12" name="object 7"/>
            <p:cNvSpPr/>
            <p:nvPr/>
          </p:nvSpPr>
          <p:spPr>
            <a:xfrm>
              <a:off x="1230511" y="3340851"/>
              <a:ext cx="2070735" cy="1207135"/>
            </a:xfrm>
            <a:custGeom>
              <a:avLst/>
              <a:gdLst/>
              <a:ahLst/>
              <a:cxnLst/>
              <a:rect l="l" t="t" r="r" b="b"/>
              <a:pathLst>
                <a:path w="2070735" h="1207135">
                  <a:moveTo>
                    <a:pt x="1035295" y="0"/>
                  </a:moveTo>
                  <a:lnTo>
                    <a:pt x="2070594" y="301751"/>
                  </a:lnTo>
                  <a:lnTo>
                    <a:pt x="2070594" y="905262"/>
                  </a:lnTo>
                  <a:lnTo>
                    <a:pt x="1035295" y="1207145"/>
                  </a:lnTo>
                  <a:lnTo>
                    <a:pt x="0" y="905262"/>
                  </a:lnTo>
                  <a:lnTo>
                    <a:pt x="0" y="301751"/>
                  </a:lnTo>
                  <a:lnTo>
                    <a:pt x="1035295" y="0"/>
                  </a:lnTo>
                  <a:close/>
                </a:path>
              </a:pathLst>
            </a:custGeom>
            <a:ln w="25399">
              <a:solidFill>
                <a:srgbClr val="FFFFFF"/>
              </a:solidFill>
            </a:ln>
          </p:spPr>
          <p:txBody>
            <a:bodyPr wrap="square" lIns="0" tIns="0" rIns="0" bIns="0" rtlCol="0"/>
            <a:lstStyle/>
            <a:p>
              <a:endParaRPr/>
            </a:p>
          </p:txBody>
        </p:sp>
        <p:sp>
          <p:nvSpPr>
            <p:cNvPr id="13" name="object 8"/>
            <p:cNvSpPr/>
            <p:nvPr/>
          </p:nvSpPr>
          <p:spPr>
            <a:xfrm>
              <a:off x="3323600" y="3354446"/>
              <a:ext cx="2017395" cy="1207135"/>
            </a:xfrm>
            <a:custGeom>
              <a:avLst/>
              <a:gdLst/>
              <a:ahLst/>
              <a:cxnLst/>
              <a:rect l="l" t="t" r="r" b="b"/>
              <a:pathLst>
                <a:path w="2017395" h="1207135">
                  <a:moveTo>
                    <a:pt x="1008613" y="0"/>
                  </a:moveTo>
                  <a:lnTo>
                    <a:pt x="0" y="301751"/>
                  </a:lnTo>
                  <a:lnTo>
                    <a:pt x="0" y="905265"/>
                  </a:lnTo>
                  <a:lnTo>
                    <a:pt x="1008613" y="1207017"/>
                  </a:lnTo>
                  <a:lnTo>
                    <a:pt x="2017135" y="905265"/>
                  </a:lnTo>
                  <a:lnTo>
                    <a:pt x="2017135" y="301751"/>
                  </a:lnTo>
                  <a:lnTo>
                    <a:pt x="1008613" y="0"/>
                  </a:lnTo>
                  <a:close/>
                </a:path>
              </a:pathLst>
            </a:custGeom>
            <a:solidFill>
              <a:schemeClr val="accent5">
                <a:lumMod val="75000"/>
              </a:schemeClr>
            </a:solidFill>
          </p:spPr>
          <p:txBody>
            <a:bodyPr wrap="square" lIns="0" tIns="0" rIns="0" bIns="0" rtlCol="0"/>
            <a:lstStyle/>
            <a:p>
              <a:endParaRPr/>
            </a:p>
          </p:txBody>
        </p:sp>
        <p:sp>
          <p:nvSpPr>
            <p:cNvPr id="15" name="object 9"/>
            <p:cNvSpPr/>
            <p:nvPr/>
          </p:nvSpPr>
          <p:spPr>
            <a:xfrm>
              <a:off x="3323600" y="3354446"/>
              <a:ext cx="2017395" cy="1207135"/>
            </a:xfrm>
            <a:custGeom>
              <a:avLst/>
              <a:gdLst/>
              <a:ahLst/>
              <a:cxnLst/>
              <a:rect l="l" t="t" r="r" b="b"/>
              <a:pathLst>
                <a:path w="2017395" h="1207135">
                  <a:moveTo>
                    <a:pt x="1008613" y="0"/>
                  </a:moveTo>
                  <a:lnTo>
                    <a:pt x="2017135" y="301751"/>
                  </a:lnTo>
                  <a:lnTo>
                    <a:pt x="2017135" y="905265"/>
                  </a:lnTo>
                  <a:lnTo>
                    <a:pt x="1008613" y="1207017"/>
                  </a:lnTo>
                  <a:lnTo>
                    <a:pt x="0" y="905265"/>
                  </a:lnTo>
                  <a:lnTo>
                    <a:pt x="0" y="301751"/>
                  </a:lnTo>
                  <a:lnTo>
                    <a:pt x="1008613" y="0"/>
                  </a:lnTo>
                  <a:close/>
                </a:path>
              </a:pathLst>
            </a:custGeom>
            <a:ln w="25399">
              <a:solidFill>
                <a:srgbClr val="FFFFFF"/>
              </a:solidFill>
            </a:ln>
          </p:spPr>
          <p:txBody>
            <a:bodyPr wrap="square" lIns="0" tIns="0" rIns="0" bIns="0" rtlCol="0"/>
            <a:lstStyle/>
            <a:p>
              <a:endParaRPr/>
            </a:p>
          </p:txBody>
        </p:sp>
        <p:sp>
          <p:nvSpPr>
            <p:cNvPr id="18" name="object 11"/>
            <p:cNvSpPr/>
            <p:nvPr/>
          </p:nvSpPr>
          <p:spPr>
            <a:xfrm>
              <a:off x="5361187" y="3327013"/>
              <a:ext cx="1951989" cy="1207135"/>
            </a:xfrm>
            <a:custGeom>
              <a:avLst/>
              <a:gdLst/>
              <a:ahLst/>
              <a:cxnLst/>
              <a:rect l="l" t="t" r="r" b="b"/>
              <a:pathLst>
                <a:path w="1951990" h="1207135">
                  <a:moveTo>
                    <a:pt x="976000" y="0"/>
                  </a:moveTo>
                  <a:lnTo>
                    <a:pt x="0" y="301751"/>
                  </a:lnTo>
                  <a:lnTo>
                    <a:pt x="0" y="905265"/>
                  </a:lnTo>
                  <a:lnTo>
                    <a:pt x="976000" y="1207017"/>
                  </a:lnTo>
                  <a:lnTo>
                    <a:pt x="1951847" y="905265"/>
                  </a:lnTo>
                  <a:lnTo>
                    <a:pt x="1951847" y="301751"/>
                  </a:lnTo>
                  <a:lnTo>
                    <a:pt x="976000" y="0"/>
                  </a:lnTo>
                  <a:close/>
                </a:path>
              </a:pathLst>
            </a:custGeom>
            <a:solidFill>
              <a:schemeClr val="accent5">
                <a:lumMod val="75000"/>
              </a:schemeClr>
            </a:solidFill>
          </p:spPr>
          <p:txBody>
            <a:bodyPr wrap="square" lIns="0" tIns="0" rIns="0" bIns="0" rtlCol="0"/>
            <a:lstStyle/>
            <a:p>
              <a:endParaRPr/>
            </a:p>
          </p:txBody>
        </p:sp>
        <p:sp>
          <p:nvSpPr>
            <p:cNvPr id="19" name="object 12"/>
            <p:cNvSpPr/>
            <p:nvPr/>
          </p:nvSpPr>
          <p:spPr>
            <a:xfrm>
              <a:off x="5361187" y="3327013"/>
              <a:ext cx="1951989" cy="1207135"/>
            </a:xfrm>
            <a:custGeom>
              <a:avLst/>
              <a:gdLst/>
              <a:ahLst/>
              <a:cxnLst/>
              <a:rect l="l" t="t" r="r" b="b"/>
              <a:pathLst>
                <a:path w="1951990" h="1207135">
                  <a:moveTo>
                    <a:pt x="976000" y="0"/>
                  </a:moveTo>
                  <a:lnTo>
                    <a:pt x="1951847" y="301751"/>
                  </a:lnTo>
                  <a:lnTo>
                    <a:pt x="1951847" y="905265"/>
                  </a:lnTo>
                  <a:lnTo>
                    <a:pt x="976000" y="1207017"/>
                  </a:lnTo>
                  <a:lnTo>
                    <a:pt x="0" y="905265"/>
                  </a:lnTo>
                  <a:lnTo>
                    <a:pt x="0" y="301751"/>
                  </a:lnTo>
                  <a:lnTo>
                    <a:pt x="976000" y="0"/>
                  </a:lnTo>
                  <a:close/>
                </a:path>
              </a:pathLst>
            </a:custGeom>
            <a:ln w="25399">
              <a:solidFill>
                <a:srgbClr val="FFFFFF"/>
              </a:solidFill>
            </a:ln>
          </p:spPr>
          <p:txBody>
            <a:bodyPr wrap="square" lIns="0" tIns="0" rIns="0" bIns="0" rtlCol="0"/>
            <a:lstStyle/>
            <a:p>
              <a:endParaRPr/>
            </a:p>
          </p:txBody>
        </p:sp>
        <p:sp>
          <p:nvSpPr>
            <p:cNvPr id="20" name="object 13"/>
            <p:cNvSpPr txBox="1"/>
            <p:nvPr/>
          </p:nvSpPr>
          <p:spPr>
            <a:xfrm>
              <a:off x="4772409" y="2689983"/>
              <a:ext cx="2204085" cy="1028065"/>
            </a:xfrm>
            <a:prstGeom prst="rect">
              <a:avLst/>
            </a:prstGeom>
          </p:spPr>
          <p:txBody>
            <a:bodyPr vert="horz" wrap="square" lIns="0" tIns="0" rIns="0" bIns="0" rtlCol="0">
              <a:spAutoFit/>
            </a:bodyPr>
            <a:lstStyle/>
            <a:p>
              <a:pPr marL="12700" marR="1119505" indent="69850">
                <a:lnSpc>
                  <a:spcPts val="1750"/>
                </a:lnSpc>
              </a:pPr>
              <a:r>
                <a:rPr sz="1600" b="1" spc="-10" dirty="0">
                  <a:latin typeface="Calibri"/>
                  <a:cs typeface="Calibri"/>
                </a:rPr>
                <a:t>Mini</a:t>
              </a:r>
              <a:r>
                <a:rPr sz="1600" b="1" spc="-25" dirty="0">
                  <a:latin typeface="Calibri"/>
                  <a:cs typeface="Calibri"/>
                </a:rPr>
                <a:t>s</a:t>
              </a:r>
              <a:r>
                <a:rPr sz="1600" b="1" spc="-10" dirty="0">
                  <a:latin typeface="Calibri"/>
                  <a:cs typeface="Calibri"/>
                </a:rPr>
                <a:t>t</a:t>
              </a:r>
              <a:r>
                <a:rPr sz="1600" b="1" spc="-5" dirty="0">
                  <a:latin typeface="Calibri"/>
                  <a:cs typeface="Calibri"/>
                </a:rPr>
                <a:t>r</a:t>
              </a:r>
              <a:r>
                <a:rPr sz="1600" b="1" spc="-10" dirty="0">
                  <a:latin typeface="Calibri"/>
                  <a:cs typeface="Calibri"/>
                </a:rPr>
                <a:t>y</a:t>
              </a:r>
              <a:r>
                <a:rPr sz="1600" b="1" spc="-40" dirty="0">
                  <a:latin typeface="Times New Roman"/>
                  <a:cs typeface="Times New Roman"/>
                </a:rPr>
                <a:t> </a:t>
              </a:r>
              <a:r>
                <a:rPr sz="1600" b="1" spc="-10" dirty="0">
                  <a:latin typeface="Calibri"/>
                  <a:cs typeface="Calibri"/>
                </a:rPr>
                <a:t>of</a:t>
              </a:r>
              <a:r>
                <a:rPr sz="1600" b="1" spc="-5" dirty="0">
                  <a:latin typeface="Times New Roman"/>
                  <a:cs typeface="Times New Roman"/>
                </a:rPr>
                <a:t> </a:t>
              </a:r>
              <a:r>
                <a:rPr sz="1600" b="1" spc="-15" dirty="0">
                  <a:latin typeface="Calibri"/>
                  <a:cs typeface="Calibri"/>
                </a:rPr>
                <a:t>pub</a:t>
              </a:r>
              <a:r>
                <a:rPr sz="1600" b="1" spc="-5" dirty="0">
                  <a:latin typeface="Calibri"/>
                  <a:cs typeface="Calibri"/>
                </a:rPr>
                <a:t>l</a:t>
              </a:r>
              <a:r>
                <a:rPr sz="1600" b="1" dirty="0">
                  <a:latin typeface="Calibri"/>
                  <a:cs typeface="Calibri"/>
                </a:rPr>
                <a:t>i</a:t>
              </a:r>
              <a:r>
                <a:rPr sz="1600" b="1" spc="-10" dirty="0">
                  <a:latin typeface="Calibri"/>
                  <a:cs typeface="Calibri"/>
                </a:rPr>
                <a:t>c</a:t>
              </a:r>
              <a:r>
                <a:rPr sz="1600" b="1" spc="-40" dirty="0">
                  <a:latin typeface="Times New Roman"/>
                  <a:cs typeface="Times New Roman"/>
                </a:rPr>
                <a:t> </a:t>
              </a:r>
              <a:r>
                <a:rPr sz="1600" b="1" spc="-30" dirty="0">
                  <a:latin typeface="Calibri"/>
                  <a:cs typeface="Calibri"/>
                </a:rPr>
                <a:t>w</a:t>
              </a:r>
              <a:r>
                <a:rPr sz="1600" b="1" spc="-10" dirty="0">
                  <a:latin typeface="Calibri"/>
                  <a:cs typeface="Calibri"/>
                </a:rPr>
                <a:t>o</a:t>
              </a:r>
              <a:r>
                <a:rPr sz="1600" b="1" spc="-15" dirty="0">
                  <a:latin typeface="Calibri"/>
                  <a:cs typeface="Calibri"/>
                </a:rPr>
                <a:t>r</a:t>
              </a:r>
              <a:r>
                <a:rPr sz="1600" b="1" spc="-25" dirty="0">
                  <a:latin typeface="Calibri"/>
                  <a:cs typeface="Calibri"/>
                </a:rPr>
                <a:t>k</a:t>
              </a:r>
              <a:r>
                <a:rPr sz="1600" b="1" spc="-10" dirty="0">
                  <a:latin typeface="Calibri"/>
                  <a:cs typeface="Calibri"/>
                </a:rPr>
                <a:t>s</a:t>
              </a:r>
              <a:endParaRPr sz="1600" dirty="0">
                <a:latin typeface="Calibri"/>
                <a:cs typeface="Calibri"/>
              </a:endParaRPr>
            </a:p>
            <a:p>
              <a:pPr marL="47625">
                <a:lnSpc>
                  <a:spcPts val="1735"/>
                </a:lnSpc>
              </a:pPr>
              <a:r>
                <a:rPr sz="1600" b="1" spc="-15" dirty="0">
                  <a:latin typeface="Calibri"/>
                  <a:cs typeface="Calibri"/>
                </a:rPr>
                <a:t>&amp;</a:t>
              </a:r>
              <a:r>
                <a:rPr sz="1600" b="1" spc="-50" dirty="0">
                  <a:latin typeface="Times New Roman"/>
                  <a:cs typeface="Times New Roman"/>
                </a:rPr>
                <a:t> </a:t>
              </a:r>
              <a:r>
                <a:rPr sz="1600" b="1" spc="-95" dirty="0">
                  <a:latin typeface="Calibri"/>
                  <a:cs typeface="Calibri"/>
                </a:rPr>
                <a:t>T</a:t>
              </a:r>
              <a:r>
                <a:rPr sz="1600" b="1" spc="-50" dirty="0">
                  <a:latin typeface="Calibri"/>
                  <a:cs typeface="Calibri"/>
                </a:rPr>
                <a:t>r</a:t>
              </a:r>
              <a:r>
                <a:rPr sz="1600" b="1" spc="-10" dirty="0">
                  <a:latin typeface="Calibri"/>
                  <a:cs typeface="Calibri"/>
                </a:rPr>
                <a:t>ans</a:t>
              </a:r>
              <a:r>
                <a:rPr sz="1600" b="1" spc="-20" dirty="0">
                  <a:latin typeface="Calibri"/>
                  <a:cs typeface="Calibri"/>
                </a:rPr>
                <a:t>p</a:t>
              </a:r>
              <a:r>
                <a:rPr sz="1600" b="1" spc="-10" dirty="0">
                  <a:latin typeface="Calibri"/>
                  <a:cs typeface="Calibri"/>
                </a:rPr>
                <a:t>o</a:t>
              </a:r>
              <a:r>
                <a:rPr sz="1600" b="1" spc="-15" dirty="0">
                  <a:latin typeface="Calibri"/>
                  <a:cs typeface="Calibri"/>
                </a:rPr>
                <a:t>rt</a:t>
              </a:r>
              <a:endParaRPr sz="1600" dirty="0">
                <a:latin typeface="Calibri"/>
                <a:cs typeface="Calibri"/>
              </a:endParaRPr>
            </a:p>
            <a:p>
              <a:pPr marL="941069">
                <a:lnSpc>
                  <a:spcPct val="100000"/>
                </a:lnSpc>
                <a:spcBef>
                  <a:spcPts val="860"/>
                </a:spcBef>
              </a:pPr>
              <a:r>
                <a:rPr sz="1600" b="1" spc="-20" dirty="0">
                  <a:latin typeface="Calibri"/>
                  <a:cs typeface="Calibri"/>
                </a:rPr>
                <a:t>M</a:t>
              </a:r>
              <a:r>
                <a:rPr sz="1600" b="1" spc="-10" dirty="0">
                  <a:latin typeface="Calibri"/>
                  <a:cs typeface="Calibri"/>
                </a:rPr>
                <a:t>ini</a:t>
              </a:r>
              <a:r>
                <a:rPr sz="1600" b="1" spc="-25" dirty="0">
                  <a:latin typeface="Calibri"/>
                  <a:cs typeface="Calibri"/>
                </a:rPr>
                <a:t>s</a:t>
              </a:r>
              <a:r>
                <a:rPr sz="1600" b="1" spc="-10" dirty="0">
                  <a:latin typeface="Calibri"/>
                  <a:cs typeface="Calibri"/>
                </a:rPr>
                <a:t>try</a:t>
              </a:r>
              <a:r>
                <a:rPr sz="1600" b="1" spc="-40" dirty="0">
                  <a:latin typeface="Times New Roman"/>
                  <a:cs typeface="Times New Roman"/>
                </a:rPr>
                <a:t> </a:t>
              </a:r>
              <a:r>
                <a:rPr sz="1600" b="1" spc="-10" dirty="0">
                  <a:latin typeface="Calibri"/>
                  <a:cs typeface="Calibri"/>
                </a:rPr>
                <a:t>of</a:t>
              </a:r>
              <a:r>
                <a:rPr sz="1600" b="1" spc="-40" dirty="0">
                  <a:latin typeface="Times New Roman"/>
                  <a:cs typeface="Times New Roman"/>
                </a:rPr>
                <a:t> </a:t>
              </a:r>
              <a:r>
                <a:rPr sz="1600" b="1" spc="-10" dirty="0">
                  <a:latin typeface="Calibri"/>
                  <a:cs typeface="Calibri"/>
                </a:rPr>
                <a:t>t</a:t>
              </a:r>
              <a:r>
                <a:rPr sz="1600" b="1" spc="-20" dirty="0">
                  <a:latin typeface="Calibri"/>
                  <a:cs typeface="Calibri"/>
                </a:rPr>
                <a:t>h</a:t>
              </a:r>
              <a:r>
                <a:rPr sz="1600" b="1" spc="-10" dirty="0">
                  <a:latin typeface="Calibri"/>
                  <a:cs typeface="Calibri"/>
                </a:rPr>
                <a:t>e</a:t>
              </a:r>
              <a:endParaRPr sz="1600" dirty="0">
                <a:latin typeface="Calibri"/>
                <a:cs typeface="Calibri"/>
              </a:endParaRPr>
            </a:p>
          </p:txBody>
        </p:sp>
        <p:sp>
          <p:nvSpPr>
            <p:cNvPr id="21" name="object 14"/>
            <p:cNvSpPr txBox="1"/>
            <p:nvPr/>
          </p:nvSpPr>
          <p:spPr>
            <a:xfrm>
              <a:off x="2576832" y="2578477"/>
              <a:ext cx="1527175" cy="897255"/>
            </a:xfrm>
            <a:prstGeom prst="rect">
              <a:avLst/>
            </a:prstGeom>
          </p:spPr>
          <p:txBody>
            <a:bodyPr vert="horz" wrap="square" lIns="0" tIns="0" rIns="0" bIns="0" rtlCol="0">
              <a:spAutoFit/>
            </a:bodyPr>
            <a:lstStyle/>
            <a:p>
              <a:pPr marL="12700" marR="5080" indent="-2540" algn="ctr">
                <a:lnSpc>
                  <a:spcPct val="91500"/>
                </a:lnSpc>
              </a:pPr>
              <a:r>
                <a:rPr sz="1600" b="1" spc="-10" dirty="0">
                  <a:latin typeface="Calibri"/>
                  <a:cs typeface="Calibri"/>
                </a:rPr>
                <a:t>Mini</a:t>
              </a:r>
              <a:r>
                <a:rPr sz="1600" b="1" spc="-25" dirty="0">
                  <a:latin typeface="Calibri"/>
                  <a:cs typeface="Calibri"/>
                </a:rPr>
                <a:t>s</a:t>
              </a:r>
              <a:r>
                <a:rPr sz="1600" b="1" spc="-10" dirty="0">
                  <a:latin typeface="Calibri"/>
                  <a:cs typeface="Calibri"/>
                </a:rPr>
                <a:t>t</a:t>
              </a:r>
              <a:r>
                <a:rPr sz="1600" b="1" spc="-5" dirty="0">
                  <a:latin typeface="Calibri"/>
                  <a:cs typeface="Calibri"/>
                </a:rPr>
                <a:t>r</a:t>
              </a:r>
              <a:r>
                <a:rPr sz="1600" b="1" spc="-10" dirty="0">
                  <a:latin typeface="Calibri"/>
                  <a:cs typeface="Calibri"/>
                </a:rPr>
                <a:t>y</a:t>
              </a:r>
              <a:r>
                <a:rPr sz="1600" b="1" spc="-40" dirty="0">
                  <a:latin typeface="Times New Roman"/>
                  <a:cs typeface="Times New Roman"/>
                </a:rPr>
                <a:t> </a:t>
              </a:r>
              <a:r>
                <a:rPr sz="1600" b="1" spc="-10" dirty="0">
                  <a:latin typeface="Calibri"/>
                  <a:cs typeface="Calibri"/>
                </a:rPr>
                <a:t>of</a:t>
              </a:r>
              <a:r>
                <a:rPr sz="1600" b="1" spc="-5" dirty="0">
                  <a:latin typeface="Times New Roman"/>
                  <a:cs typeface="Times New Roman"/>
                </a:rPr>
                <a:t> </a:t>
              </a:r>
              <a:r>
                <a:rPr sz="1600" b="1" spc="-10" dirty="0">
                  <a:latin typeface="Calibri"/>
                  <a:cs typeface="Calibri"/>
                </a:rPr>
                <a:t>A</a:t>
              </a:r>
              <a:r>
                <a:rPr sz="1600" b="1" spc="-15" dirty="0">
                  <a:latin typeface="Calibri"/>
                  <a:cs typeface="Calibri"/>
                </a:rPr>
                <a:t>gri</a:t>
              </a:r>
              <a:r>
                <a:rPr sz="1600" b="1" spc="-10" dirty="0">
                  <a:latin typeface="Calibri"/>
                  <a:cs typeface="Calibri"/>
                </a:rPr>
                <a:t>c</a:t>
              </a:r>
              <a:r>
                <a:rPr sz="1600" b="1" spc="-15" dirty="0">
                  <a:latin typeface="Calibri"/>
                  <a:cs typeface="Calibri"/>
                </a:rPr>
                <a:t>u</a:t>
              </a:r>
              <a:r>
                <a:rPr sz="1600" b="1" spc="-10" dirty="0">
                  <a:latin typeface="Calibri"/>
                  <a:cs typeface="Calibri"/>
                </a:rPr>
                <a:t>ltu</a:t>
              </a:r>
              <a:r>
                <a:rPr sz="1600" b="1" spc="-30" dirty="0">
                  <a:latin typeface="Calibri"/>
                  <a:cs typeface="Calibri"/>
                </a:rPr>
                <a:t>r</a:t>
              </a:r>
              <a:r>
                <a:rPr sz="1600" b="1" spc="-10" dirty="0">
                  <a:latin typeface="Calibri"/>
                  <a:cs typeface="Calibri"/>
                </a:rPr>
                <a:t>e</a:t>
              </a:r>
              <a:r>
                <a:rPr sz="1600" b="1" spc="-40" dirty="0">
                  <a:latin typeface="Times New Roman"/>
                  <a:cs typeface="Times New Roman"/>
                </a:rPr>
                <a:t> </a:t>
              </a:r>
              <a:r>
                <a:rPr sz="1600" b="1" spc="-10" dirty="0">
                  <a:latin typeface="Calibri"/>
                  <a:cs typeface="Calibri"/>
                </a:rPr>
                <a:t>,R</a:t>
              </a:r>
              <a:r>
                <a:rPr sz="1600" b="1" spc="-20" dirty="0">
                  <a:latin typeface="Calibri"/>
                  <a:cs typeface="Calibri"/>
                </a:rPr>
                <a:t>u</a:t>
              </a:r>
              <a:r>
                <a:rPr sz="1600" b="1" spc="-50" dirty="0">
                  <a:latin typeface="Calibri"/>
                  <a:cs typeface="Calibri"/>
                </a:rPr>
                <a:t>r</a:t>
              </a:r>
              <a:r>
                <a:rPr sz="1600" b="1" spc="-10" dirty="0">
                  <a:latin typeface="Calibri"/>
                  <a:cs typeface="Calibri"/>
                </a:rPr>
                <a:t>al</a:t>
              </a:r>
              <a:r>
                <a:rPr sz="1600" b="1" spc="-5" dirty="0">
                  <a:latin typeface="Times New Roman"/>
                  <a:cs typeface="Times New Roman"/>
                </a:rPr>
                <a:t> </a:t>
              </a:r>
              <a:r>
                <a:rPr sz="1600" b="1" spc="-15" dirty="0">
                  <a:latin typeface="Calibri"/>
                  <a:cs typeface="Calibri"/>
                </a:rPr>
                <a:t>D</a:t>
              </a:r>
              <a:r>
                <a:rPr sz="1600" b="1" spc="-20" dirty="0">
                  <a:latin typeface="Calibri"/>
                  <a:cs typeface="Calibri"/>
                </a:rPr>
                <a:t>e</a:t>
              </a:r>
              <a:r>
                <a:rPr sz="1600" b="1" spc="-25" dirty="0">
                  <a:latin typeface="Calibri"/>
                  <a:cs typeface="Calibri"/>
                </a:rPr>
                <a:t>v</a:t>
              </a:r>
              <a:r>
                <a:rPr sz="1600" b="1" spc="-15" dirty="0">
                  <a:latin typeface="Calibri"/>
                  <a:cs typeface="Calibri"/>
                </a:rPr>
                <a:t>el</a:t>
              </a:r>
              <a:r>
                <a:rPr sz="1600" b="1" dirty="0">
                  <a:latin typeface="Calibri"/>
                  <a:cs typeface="Calibri"/>
                </a:rPr>
                <a:t>o</a:t>
              </a:r>
              <a:r>
                <a:rPr sz="1600" b="1" spc="-15" dirty="0">
                  <a:latin typeface="Calibri"/>
                  <a:cs typeface="Calibri"/>
                </a:rPr>
                <a:t>pme</a:t>
              </a:r>
              <a:r>
                <a:rPr sz="1600" b="1" spc="-30" dirty="0">
                  <a:latin typeface="Calibri"/>
                  <a:cs typeface="Calibri"/>
                </a:rPr>
                <a:t>n</a:t>
              </a:r>
              <a:r>
                <a:rPr sz="1600" b="1" spc="-10" dirty="0">
                  <a:latin typeface="Calibri"/>
                  <a:cs typeface="Calibri"/>
                </a:rPr>
                <a:t>t</a:t>
              </a:r>
              <a:r>
                <a:rPr sz="1600" b="1" spc="-35" dirty="0">
                  <a:latin typeface="Times New Roman"/>
                  <a:cs typeface="Times New Roman"/>
                </a:rPr>
                <a:t> </a:t>
              </a:r>
              <a:r>
                <a:rPr sz="1600" b="1" spc="-10" dirty="0">
                  <a:latin typeface="Calibri"/>
                  <a:cs typeface="Calibri"/>
                </a:rPr>
                <a:t>and</a:t>
              </a:r>
              <a:r>
                <a:rPr sz="1600" b="1" spc="-5" dirty="0">
                  <a:latin typeface="Times New Roman"/>
                  <a:cs typeface="Times New Roman"/>
                </a:rPr>
                <a:t> </a:t>
              </a:r>
              <a:r>
                <a:rPr sz="1600" b="1" spc="-10" dirty="0">
                  <a:latin typeface="Calibri"/>
                  <a:cs typeface="Calibri"/>
                </a:rPr>
                <a:t>t</a:t>
              </a:r>
              <a:r>
                <a:rPr sz="1600" b="1" spc="-20" dirty="0">
                  <a:latin typeface="Calibri"/>
                  <a:cs typeface="Calibri"/>
                </a:rPr>
                <a:t>h</a:t>
              </a:r>
              <a:r>
                <a:rPr sz="1600" b="1" spc="-10" dirty="0">
                  <a:latin typeface="Calibri"/>
                  <a:cs typeface="Calibri"/>
                </a:rPr>
                <a:t>e</a:t>
              </a:r>
              <a:r>
                <a:rPr sz="1600" b="1" spc="-40" dirty="0">
                  <a:latin typeface="Times New Roman"/>
                  <a:cs typeface="Times New Roman"/>
                </a:rPr>
                <a:t> </a:t>
              </a:r>
              <a:r>
                <a:rPr sz="1600" b="1" spc="-10" dirty="0">
                  <a:latin typeface="Calibri"/>
                  <a:cs typeface="Calibri"/>
                </a:rPr>
                <a:t>peach</a:t>
              </a:r>
              <a:endParaRPr sz="1600" dirty="0">
                <a:latin typeface="Calibri"/>
                <a:cs typeface="Calibri"/>
              </a:endParaRPr>
            </a:p>
          </p:txBody>
        </p:sp>
        <p:sp>
          <p:nvSpPr>
            <p:cNvPr id="22" name="object 15"/>
            <p:cNvSpPr txBox="1"/>
            <p:nvPr/>
          </p:nvSpPr>
          <p:spPr>
            <a:xfrm>
              <a:off x="1791717" y="3726685"/>
              <a:ext cx="948690" cy="450850"/>
            </a:xfrm>
            <a:prstGeom prst="rect">
              <a:avLst/>
            </a:prstGeom>
          </p:spPr>
          <p:txBody>
            <a:bodyPr vert="horz" wrap="square" lIns="0" tIns="0" rIns="0" bIns="0" rtlCol="0">
              <a:spAutoFit/>
            </a:bodyPr>
            <a:lstStyle/>
            <a:p>
              <a:pPr marL="250190" marR="5080" indent="-238125">
                <a:lnSpc>
                  <a:spcPts val="1750"/>
                </a:lnSpc>
              </a:pPr>
              <a:r>
                <a:rPr sz="1600" b="1" spc="-10" dirty="0">
                  <a:latin typeface="Calibri"/>
                  <a:cs typeface="Calibri"/>
                </a:rPr>
                <a:t>Mini</a:t>
              </a:r>
              <a:r>
                <a:rPr sz="1600" b="1" spc="-25" dirty="0">
                  <a:latin typeface="Calibri"/>
                  <a:cs typeface="Calibri"/>
                </a:rPr>
                <a:t>s</a:t>
              </a:r>
              <a:r>
                <a:rPr sz="1600" b="1" spc="-10" dirty="0">
                  <a:latin typeface="Calibri"/>
                  <a:cs typeface="Calibri"/>
                </a:rPr>
                <a:t>t</a:t>
              </a:r>
              <a:r>
                <a:rPr sz="1600" b="1" spc="-5" dirty="0">
                  <a:latin typeface="Calibri"/>
                  <a:cs typeface="Calibri"/>
                </a:rPr>
                <a:t>r</a:t>
              </a:r>
              <a:r>
                <a:rPr sz="1600" b="1" spc="-10" dirty="0">
                  <a:latin typeface="Calibri"/>
                  <a:cs typeface="Calibri"/>
                </a:rPr>
                <a:t>y</a:t>
              </a:r>
              <a:r>
                <a:rPr sz="1600" b="1" spc="-40" dirty="0">
                  <a:latin typeface="Times New Roman"/>
                  <a:cs typeface="Times New Roman"/>
                </a:rPr>
                <a:t> </a:t>
              </a:r>
              <a:r>
                <a:rPr sz="1600" b="1" spc="-10" dirty="0">
                  <a:latin typeface="Calibri"/>
                  <a:cs typeface="Calibri"/>
                </a:rPr>
                <a:t>of</a:t>
              </a:r>
              <a:r>
                <a:rPr sz="1600" b="1" spc="-5" dirty="0">
                  <a:latin typeface="Times New Roman"/>
                  <a:cs typeface="Times New Roman"/>
                </a:rPr>
                <a:t> </a:t>
              </a:r>
              <a:r>
                <a:rPr sz="1600" b="1" spc="-10" dirty="0">
                  <a:latin typeface="Calibri"/>
                  <a:cs typeface="Calibri"/>
                </a:rPr>
                <a:t>t</a:t>
              </a:r>
              <a:r>
                <a:rPr sz="1600" b="1" spc="-55" dirty="0">
                  <a:latin typeface="Calibri"/>
                  <a:cs typeface="Calibri"/>
                </a:rPr>
                <a:t>r</a:t>
              </a:r>
              <a:r>
                <a:rPr sz="1600" b="1" spc="-10" dirty="0">
                  <a:latin typeface="Calibri"/>
                  <a:cs typeface="Calibri"/>
                </a:rPr>
                <a:t>ade</a:t>
              </a:r>
              <a:endParaRPr sz="1600">
                <a:latin typeface="Calibri"/>
                <a:cs typeface="Calibri"/>
              </a:endParaRPr>
            </a:p>
          </p:txBody>
        </p:sp>
        <p:sp>
          <p:nvSpPr>
            <p:cNvPr id="23" name="object 16"/>
            <p:cNvSpPr txBox="1"/>
            <p:nvPr/>
          </p:nvSpPr>
          <p:spPr>
            <a:xfrm>
              <a:off x="3858009" y="3752593"/>
              <a:ext cx="948690" cy="474980"/>
            </a:xfrm>
            <a:prstGeom prst="rect">
              <a:avLst/>
            </a:prstGeom>
          </p:spPr>
          <p:txBody>
            <a:bodyPr vert="horz" wrap="square" lIns="0" tIns="0" rIns="0" bIns="0" rtlCol="0">
              <a:spAutoFit/>
            </a:bodyPr>
            <a:lstStyle/>
            <a:p>
              <a:pPr marL="189230" marR="5080" indent="-177165">
                <a:lnSpc>
                  <a:spcPct val="101299"/>
                </a:lnSpc>
              </a:pPr>
              <a:r>
                <a:rPr sz="1600" b="1" spc="-10" dirty="0">
                  <a:latin typeface="Calibri"/>
                  <a:cs typeface="Calibri"/>
                </a:rPr>
                <a:t>Mini</a:t>
              </a:r>
              <a:r>
                <a:rPr sz="1600" b="1" spc="-25" dirty="0">
                  <a:latin typeface="Calibri"/>
                  <a:cs typeface="Calibri"/>
                </a:rPr>
                <a:t>s</a:t>
              </a:r>
              <a:r>
                <a:rPr sz="1600" b="1" spc="-10" dirty="0">
                  <a:latin typeface="Calibri"/>
                  <a:cs typeface="Calibri"/>
                </a:rPr>
                <a:t>t</a:t>
              </a:r>
              <a:r>
                <a:rPr sz="1600" b="1" spc="-5" dirty="0">
                  <a:latin typeface="Calibri"/>
                  <a:cs typeface="Calibri"/>
                </a:rPr>
                <a:t>r</a:t>
              </a:r>
              <a:r>
                <a:rPr sz="1600" b="1" spc="-10" dirty="0">
                  <a:latin typeface="Calibri"/>
                  <a:cs typeface="Calibri"/>
                </a:rPr>
                <a:t>y</a:t>
              </a:r>
              <a:r>
                <a:rPr sz="1600" b="1" spc="-40" dirty="0">
                  <a:latin typeface="Times New Roman"/>
                  <a:cs typeface="Times New Roman"/>
                </a:rPr>
                <a:t> </a:t>
              </a:r>
              <a:r>
                <a:rPr sz="1600" b="1" spc="-10" dirty="0">
                  <a:latin typeface="Calibri"/>
                  <a:cs typeface="Calibri"/>
                </a:rPr>
                <a:t>of</a:t>
              </a:r>
              <a:r>
                <a:rPr sz="1600" b="1" spc="-5" dirty="0">
                  <a:latin typeface="Times New Roman"/>
                  <a:cs typeface="Times New Roman"/>
                </a:rPr>
                <a:t> </a:t>
              </a:r>
              <a:r>
                <a:rPr sz="1600" b="1" spc="-10" dirty="0">
                  <a:latin typeface="Calibri"/>
                  <a:cs typeface="Calibri"/>
                </a:rPr>
                <a:t>Ene</a:t>
              </a:r>
              <a:r>
                <a:rPr sz="1600" b="1" spc="-45" dirty="0">
                  <a:latin typeface="Calibri"/>
                  <a:cs typeface="Calibri"/>
                </a:rPr>
                <a:t>r</a:t>
              </a:r>
              <a:r>
                <a:rPr sz="1600" b="1" spc="-15" dirty="0">
                  <a:latin typeface="Calibri"/>
                  <a:cs typeface="Calibri"/>
                </a:rPr>
                <a:t>gy</a:t>
              </a:r>
              <a:endParaRPr sz="1600" dirty="0">
                <a:latin typeface="Calibri"/>
                <a:cs typeface="Calibri"/>
              </a:endParaRPr>
            </a:p>
          </p:txBody>
        </p:sp>
        <p:sp>
          <p:nvSpPr>
            <p:cNvPr id="24" name="object 17"/>
            <p:cNvSpPr txBox="1"/>
            <p:nvPr/>
          </p:nvSpPr>
          <p:spPr>
            <a:xfrm>
              <a:off x="3878329" y="5614848"/>
              <a:ext cx="948690" cy="450850"/>
            </a:xfrm>
            <a:prstGeom prst="rect">
              <a:avLst/>
            </a:prstGeom>
          </p:spPr>
          <p:txBody>
            <a:bodyPr vert="horz" wrap="square" lIns="0" tIns="0" rIns="0" bIns="0" rtlCol="0">
              <a:spAutoFit/>
            </a:bodyPr>
            <a:lstStyle/>
            <a:p>
              <a:pPr marL="195580" marR="5080" indent="-182880">
                <a:lnSpc>
                  <a:spcPts val="1750"/>
                </a:lnSpc>
              </a:pPr>
              <a:r>
                <a:rPr sz="1600" b="1" spc="-10" dirty="0">
                  <a:latin typeface="Calibri"/>
                  <a:cs typeface="Calibri"/>
                </a:rPr>
                <a:t>Mini</a:t>
              </a:r>
              <a:r>
                <a:rPr sz="1600" b="1" spc="-25" dirty="0">
                  <a:latin typeface="Calibri"/>
                  <a:cs typeface="Calibri"/>
                </a:rPr>
                <a:t>s</a:t>
              </a:r>
              <a:r>
                <a:rPr sz="1600" b="1" spc="-10" dirty="0">
                  <a:latin typeface="Calibri"/>
                  <a:cs typeface="Calibri"/>
                </a:rPr>
                <a:t>t</a:t>
              </a:r>
              <a:r>
                <a:rPr sz="1600" b="1" spc="-5" dirty="0">
                  <a:latin typeface="Calibri"/>
                  <a:cs typeface="Calibri"/>
                </a:rPr>
                <a:t>r</a:t>
              </a:r>
              <a:r>
                <a:rPr sz="1600" b="1" spc="-10" dirty="0">
                  <a:latin typeface="Calibri"/>
                  <a:cs typeface="Calibri"/>
                </a:rPr>
                <a:t>y</a:t>
              </a:r>
              <a:r>
                <a:rPr sz="1600" b="1" spc="-40" dirty="0">
                  <a:latin typeface="Times New Roman"/>
                  <a:cs typeface="Times New Roman"/>
                </a:rPr>
                <a:t> </a:t>
              </a:r>
              <a:r>
                <a:rPr sz="1600" b="1" spc="-10" dirty="0">
                  <a:latin typeface="Calibri"/>
                  <a:cs typeface="Calibri"/>
                </a:rPr>
                <a:t>of</a:t>
              </a:r>
              <a:r>
                <a:rPr sz="1600" b="1" spc="-5" dirty="0">
                  <a:latin typeface="Times New Roman"/>
                  <a:cs typeface="Times New Roman"/>
                </a:rPr>
                <a:t> </a:t>
              </a:r>
              <a:r>
                <a:rPr sz="1600" b="1" spc="-10" dirty="0">
                  <a:latin typeface="Calibri"/>
                  <a:cs typeface="Calibri"/>
                </a:rPr>
                <a:t>Health</a:t>
              </a:r>
              <a:endParaRPr sz="1600" dirty="0">
                <a:latin typeface="Calibri"/>
                <a:cs typeface="Calibri"/>
              </a:endParaRPr>
            </a:p>
          </p:txBody>
        </p:sp>
        <p:sp>
          <p:nvSpPr>
            <p:cNvPr id="25" name="object 18"/>
            <p:cNvSpPr txBox="1"/>
            <p:nvPr/>
          </p:nvSpPr>
          <p:spPr>
            <a:xfrm>
              <a:off x="5795268" y="3712080"/>
              <a:ext cx="1084580" cy="675005"/>
            </a:xfrm>
            <a:prstGeom prst="rect">
              <a:avLst/>
            </a:prstGeom>
          </p:spPr>
          <p:txBody>
            <a:bodyPr vert="horz" wrap="square" lIns="0" tIns="0" rIns="0" bIns="0" rtlCol="0">
              <a:spAutoFit/>
            </a:bodyPr>
            <a:lstStyle/>
            <a:p>
              <a:pPr marL="12065" marR="5080" indent="1905" algn="ctr">
                <a:lnSpc>
                  <a:spcPct val="91600"/>
                </a:lnSpc>
              </a:pPr>
              <a:r>
                <a:rPr sz="1600" b="1" spc="-15" dirty="0">
                  <a:latin typeface="Calibri"/>
                  <a:cs typeface="Calibri"/>
                </a:rPr>
                <a:t>I</a:t>
              </a:r>
              <a:r>
                <a:rPr sz="1600" b="1" spc="-30" dirty="0">
                  <a:latin typeface="Calibri"/>
                  <a:cs typeface="Calibri"/>
                </a:rPr>
                <a:t>n</a:t>
              </a:r>
              <a:r>
                <a:rPr sz="1600" b="1" spc="-35" dirty="0">
                  <a:latin typeface="Calibri"/>
                  <a:cs typeface="Calibri"/>
                </a:rPr>
                <a:t>t</a:t>
              </a:r>
              <a:r>
                <a:rPr sz="1600" b="1" spc="-15" dirty="0">
                  <a:latin typeface="Calibri"/>
                  <a:cs typeface="Calibri"/>
                </a:rPr>
                <a:t>eri</a:t>
              </a:r>
              <a:r>
                <a:rPr sz="1600" b="1" spc="-5" dirty="0">
                  <a:latin typeface="Calibri"/>
                  <a:cs typeface="Calibri"/>
                </a:rPr>
                <a:t>o</a:t>
              </a:r>
              <a:r>
                <a:rPr sz="1600" b="1" spc="-10" dirty="0">
                  <a:latin typeface="Calibri"/>
                  <a:cs typeface="Calibri"/>
                </a:rPr>
                <a:t>r</a:t>
              </a:r>
              <a:r>
                <a:rPr sz="1600" b="1" spc="-35" dirty="0">
                  <a:latin typeface="Times New Roman"/>
                  <a:cs typeface="Times New Roman"/>
                </a:rPr>
                <a:t> </a:t>
              </a:r>
              <a:r>
                <a:rPr sz="1600" b="1" spc="-10" dirty="0">
                  <a:latin typeface="Calibri"/>
                  <a:cs typeface="Calibri"/>
                </a:rPr>
                <a:t>and</a:t>
              </a:r>
              <a:r>
                <a:rPr sz="1600" b="1" spc="-5" dirty="0">
                  <a:latin typeface="Times New Roman"/>
                  <a:cs typeface="Times New Roman"/>
                </a:rPr>
                <a:t> </a:t>
              </a:r>
              <a:r>
                <a:rPr sz="1600" b="1" spc="-10" dirty="0">
                  <a:latin typeface="Calibri"/>
                  <a:cs typeface="Calibri"/>
                </a:rPr>
                <a:t>Lo</a:t>
              </a:r>
              <a:r>
                <a:rPr sz="1600" b="1" spc="-20" dirty="0">
                  <a:latin typeface="Calibri"/>
                  <a:cs typeface="Calibri"/>
                </a:rPr>
                <a:t>c</a:t>
              </a:r>
              <a:r>
                <a:rPr sz="1600" b="1" spc="-10" dirty="0">
                  <a:latin typeface="Calibri"/>
                  <a:cs typeface="Calibri"/>
                </a:rPr>
                <a:t>al</a:t>
              </a:r>
              <a:r>
                <a:rPr sz="1600" b="1" spc="-5" dirty="0">
                  <a:latin typeface="Times New Roman"/>
                  <a:cs typeface="Times New Roman"/>
                </a:rPr>
                <a:t> </a:t>
              </a:r>
              <a:r>
                <a:rPr sz="1600" b="1" spc="-20" dirty="0">
                  <a:latin typeface="Calibri"/>
                  <a:cs typeface="Calibri"/>
                </a:rPr>
                <a:t>G</a:t>
              </a:r>
              <a:r>
                <a:rPr sz="1600" b="1" spc="-5" dirty="0">
                  <a:latin typeface="Calibri"/>
                  <a:cs typeface="Calibri"/>
                </a:rPr>
                <a:t>o</a:t>
              </a:r>
              <a:r>
                <a:rPr sz="1600" b="1" spc="-25" dirty="0">
                  <a:latin typeface="Calibri"/>
                  <a:cs typeface="Calibri"/>
                </a:rPr>
                <a:t>v</a:t>
              </a:r>
              <a:r>
                <a:rPr sz="1600" b="1" spc="-15" dirty="0">
                  <a:latin typeface="Calibri"/>
                  <a:cs typeface="Calibri"/>
                </a:rPr>
                <a:t>er</a:t>
              </a:r>
              <a:r>
                <a:rPr sz="1600" b="1" spc="-20" dirty="0">
                  <a:latin typeface="Calibri"/>
                  <a:cs typeface="Calibri"/>
                </a:rPr>
                <a:t>nme</a:t>
              </a:r>
              <a:r>
                <a:rPr sz="1600" b="1" spc="-30" dirty="0">
                  <a:latin typeface="Calibri"/>
                  <a:cs typeface="Calibri"/>
                </a:rPr>
                <a:t>n</a:t>
              </a:r>
              <a:r>
                <a:rPr sz="1600" b="1" spc="-10" dirty="0">
                  <a:latin typeface="Calibri"/>
                  <a:cs typeface="Calibri"/>
                </a:rPr>
                <a:t>t</a:t>
              </a:r>
              <a:endParaRPr sz="1600" dirty="0">
                <a:latin typeface="Calibri"/>
                <a:cs typeface="Calibri"/>
              </a:endParaRPr>
            </a:p>
          </p:txBody>
        </p:sp>
        <p:sp>
          <p:nvSpPr>
            <p:cNvPr id="26" name="object 19"/>
            <p:cNvSpPr/>
            <p:nvPr/>
          </p:nvSpPr>
          <p:spPr>
            <a:xfrm>
              <a:off x="2255138" y="4289297"/>
              <a:ext cx="2072005" cy="1207135"/>
            </a:xfrm>
            <a:custGeom>
              <a:avLst/>
              <a:gdLst/>
              <a:ahLst/>
              <a:cxnLst/>
              <a:rect l="l" t="t" r="r" b="b"/>
              <a:pathLst>
                <a:path w="2072004" h="1207135">
                  <a:moveTo>
                    <a:pt x="1035817" y="0"/>
                  </a:moveTo>
                  <a:lnTo>
                    <a:pt x="0" y="301751"/>
                  </a:lnTo>
                  <a:lnTo>
                    <a:pt x="0" y="905255"/>
                  </a:lnTo>
                  <a:lnTo>
                    <a:pt x="1035817" y="1207007"/>
                  </a:lnTo>
                  <a:lnTo>
                    <a:pt x="2071740" y="905255"/>
                  </a:lnTo>
                  <a:lnTo>
                    <a:pt x="2071740" y="301751"/>
                  </a:lnTo>
                  <a:lnTo>
                    <a:pt x="1035817" y="0"/>
                  </a:lnTo>
                  <a:close/>
                </a:path>
              </a:pathLst>
            </a:custGeom>
            <a:solidFill>
              <a:schemeClr val="accent5">
                <a:lumMod val="60000"/>
                <a:lumOff val="40000"/>
              </a:schemeClr>
            </a:solidFill>
          </p:spPr>
          <p:txBody>
            <a:bodyPr wrap="square" lIns="0" tIns="0" rIns="0" bIns="0" rtlCol="0"/>
            <a:lstStyle/>
            <a:p>
              <a:endParaRPr/>
            </a:p>
          </p:txBody>
        </p:sp>
        <p:sp>
          <p:nvSpPr>
            <p:cNvPr id="27" name="object 20"/>
            <p:cNvSpPr/>
            <p:nvPr/>
          </p:nvSpPr>
          <p:spPr>
            <a:xfrm>
              <a:off x="2255138" y="4289297"/>
              <a:ext cx="2072005" cy="1207135"/>
            </a:xfrm>
            <a:custGeom>
              <a:avLst/>
              <a:gdLst/>
              <a:ahLst/>
              <a:cxnLst/>
              <a:rect l="l" t="t" r="r" b="b"/>
              <a:pathLst>
                <a:path w="2072004" h="1207135">
                  <a:moveTo>
                    <a:pt x="1035817" y="0"/>
                  </a:moveTo>
                  <a:lnTo>
                    <a:pt x="2071740" y="301751"/>
                  </a:lnTo>
                  <a:lnTo>
                    <a:pt x="2071740" y="905255"/>
                  </a:lnTo>
                  <a:lnTo>
                    <a:pt x="1035817" y="1207007"/>
                  </a:lnTo>
                  <a:lnTo>
                    <a:pt x="0" y="905255"/>
                  </a:lnTo>
                  <a:lnTo>
                    <a:pt x="0" y="301751"/>
                  </a:lnTo>
                  <a:lnTo>
                    <a:pt x="1035817" y="0"/>
                  </a:lnTo>
                  <a:close/>
                </a:path>
              </a:pathLst>
            </a:custGeom>
            <a:ln w="25399">
              <a:solidFill>
                <a:srgbClr val="FFFFFF"/>
              </a:solidFill>
            </a:ln>
          </p:spPr>
          <p:txBody>
            <a:bodyPr wrap="square" lIns="0" tIns="0" rIns="0" bIns="0" rtlCol="0"/>
            <a:lstStyle/>
            <a:p>
              <a:endParaRPr/>
            </a:p>
          </p:txBody>
        </p:sp>
        <p:sp>
          <p:nvSpPr>
            <p:cNvPr id="28" name="object 21"/>
            <p:cNvSpPr txBox="1"/>
            <p:nvPr/>
          </p:nvSpPr>
          <p:spPr>
            <a:xfrm>
              <a:off x="2411761" y="4451729"/>
              <a:ext cx="1692246" cy="1132682"/>
            </a:xfrm>
            <a:prstGeom prst="rect">
              <a:avLst/>
            </a:prstGeom>
          </p:spPr>
          <p:txBody>
            <a:bodyPr vert="horz" wrap="square" lIns="0" tIns="0" rIns="0" bIns="0" rtlCol="0">
              <a:spAutoFit/>
            </a:bodyPr>
            <a:lstStyle/>
            <a:p>
              <a:pPr marL="12065" marR="5080" indent="635" algn="ctr">
                <a:lnSpc>
                  <a:spcPct val="91500"/>
                </a:lnSpc>
              </a:pPr>
              <a:r>
                <a:rPr sz="1600" b="1" spc="-10" dirty="0">
                  <a:latin typeface="Calibri"/>
                  <a:cs typeface="Calibri"/>
                </a:rPr>
                <a:t>Mini</a:t>
              </a:r>
              <a:r>
                <a:rPr sz="1600" b="1" spc="-25" dirty="0">
                  <a:latin typeface="Calibri"/>
                  <a:cs typeface="Calibri"/>
                </a:rPr>
                <a:t>s</a:t>
              </a:r>
              <a:r>
                <a:rPr sz="1600" b="1" spc="-10" dirty="0">
                  <a:latin typeface="Calibri"/>
                  <a:cs typeface="Calibri"/>
                </a:rPr>
                <a:t>t</a:t>
              </a:r>
              <a:r>
                <a:rPr sz="1600" b="1" spc="-5" dirty="0">
                  <a:latin typeface="Calibri"/>
                  <a:cs typeface="Calibri"/>
                </a:rPr>
                <a:t>r</a:t>
              </a:r>
              <a:r>
                <a:rPr sz="1600" b="1" spc="-10" dirty="0">
                  <a:latin typeface="Calibri"/>
                  <a:cs typeface="Calibri"/>
                </a:rPr>
                <a:t>y</a:t>
              </a:r>
              <a:r>
                <a:rPr sz="1600" b="1" spc="-40" dirty="0">
                  <a:latin typeface="Times New Roman"/>
                  <a:cs typeface="Times New Roman"/>
                </a:rPr>
                <a:t> </a:t>
              </a:r>
              <a:r>
                <a:rPr sz="1600" b="1" spc="-10" dirty="0">
                  <a:latin typeface="Calibri"/>
                  <a:cs typeface="Calibri"/>
                </a:rPr>
                <a:t>of</a:t>
              </a:r>
              <a:r>
                <a:rPr sz="1600" b="1" spc="-5" dirty="0">
                  <a:latin typeface="Times New Roman"/>
                  <a:cs typeface="Times New Roman"/>
                </a:rPr>
                <a:t> </a:t>
              </a:r>
              <a:r>
                <a:rPr lang="fr-FR" sz="1600" b="1" spc="-10" dirty="0" err="1">
                  <a:cs typeface="Calibri"/>
                </a:rPr>
                <a:t>E</a:t>
              </a:r>
              <a:r>
                <a:rPr lang="fr-FR" sz="1600" b="1" spc="-40" dirty="0" err="1">
                  <a:cs typeface="Calibri"/>
                </a:rPr>
                <a:t>n</a:t>
              </a:r>
              <a:r>
                <a:rPr lang="fr-FR" sz="1600" b="1" spc="-15" dirty="0" err="1">
                  <a:cs typeface="Calibri"/>
                </a:rPr>
                <a:t>vi</a:t>
              </a:r>
              <a:r>
                <a:rPr lang="fr-FR" sz="1600" b="1" spc="-35" dirty="0" err="1">
                  <a:cs typeface="Calibri"/>
                </a:rPr>
                <a:t>r</a:t>
              </a:r>
              <a:r>
                <a:rPr lang="fr-FR" sz="1600" b="1" spc="-10" dirty="0" err="1">
                  <a:cs typeface="Calibri"/>
                </a:rPr>
                <a:t>o</a:t>
              </a:r>
              <a:r>
                <a:rPr lang="fr-FR" sz="1600" b="1" spc="-15" dirty="0" err="1">
                  <a:cs typeface="Calibri"/>
                </a:rPr>
                <a:t>nme</a:t>
              </a:r>
              <a:r>
                <a:rPr lang="fr-FR" sz="1600" b="1" spc="-30" dirty="0" err="1">
                  <a:cs typeface="Calibri"/>
                </a:rPr>
                <a:t>n</a:t>
              </a:r>
              <a:r>
                <a:rPr lang="fr-FR" sz="1600" b="1" spc="-10" dirty="0" err="1">
                  <a:cs typeface="Calibri"/>
                </a:rPr>
                <a:t>t</a:t>
              </a:r>
              <a:endParaRPr lang="fr-FR" sz="1600" dirty="0">
                <a:cs typeface="Calibri"/>
              </a:endParaRPr>
            </a:p>
            <a:p>
              <a:pPr marL="12065" marR="5080" indent="635" algn="ctr">
                <a:lnSpc>
                  <a:spcPct val="91500"/>
                </a:lnSpc>
              </a:pPr>
              <a:r>
                <a:rPr lang="fr-FR" sz="1600" b="1" spc="-10" dirty="0" smtClean="0">
                  <a:latin typeface="Calibri"/>
                  <a:cs typeface="Calibri"/>
                </a:rPr>
                <a:t>a</a:t>
              </a:r>
              <a:r>
                <a:rPr sz="1600" b="1" spc="-10" dirty="0" err="1" smtClean="0">
                  <a:latin typeface="Calibri"/>
                  <a:cs typeface="Calibri"/>
                </a:rPr>
                <a:t>nd</a:t>
              </a:r>
              <a:r>
                <a:rPr lang="fr-FR" sz="1600" b="1" spc="-10" dirty="0" smtClean="0">
                  <a:latin typeface="Calibri"/>
                  <a:cs typeface="Calibri"/>
                </a:rPr>
                <a:t> </a:t>
              </a:r>
              <a:r>
                <a:rPr lang="fr-FR" sz="1600" b="1" spc="-10" dirty="0" err="1" smtClean="0">
                  <a:latin typeface="Calibri"/>
                  <a:cs typeface="Calibri"/>
                </a:rPr>
                <a:t>Renewable</a:t>
              </a:r>
              <a:r>
                <a:rPr lang="fr-FR" sz="1600" b="1" spc="-10" dirty="0" smtClean="0">
                  <a:latin typeface="Calibri"/>
                  <a:cs typeface="Calibri"/>
                </a:rPr>
                <a:t> </a:t>
              </a:r>
              <a:r>
                <a:rPr lang="fr-FR" sz="1600" b="1" spc="-10" dirty="0" err="1" smtClean="0">
                  <a:latin typeface="Calibri"/>
                  <a:cs typeface="Calibri"/>
                </a:rPr>
                <a:t>Energy</a:t>
              </a:r>
              <a:endParaRPr lang="fr-FR" sz="1600" b="1" spc="-10" dirty="0" smtClean="0">
                <a:latin typeface="Calibri"/>
                <a:cs typeface="Calibri"/>
              </a:endParaRPr>
            </a:p>
            <a:p>
              <a:pPr marL="12065" marR="5080" indent="635" algn="ctr">
                <a:lnSpc>
                  <a:spcPct val="91500"/>
                </a:lnSpc>
              </a:pPr>
              <a:endParaRPr sz="1600" dirty="0">
                <a:latin typeface="Calibri"/>
                <a:cs typeface="Calibri"/>
              </a:endParaRPr>
            </a:p>
          </p:txBody>
        </p:sp>
        <p:sp>
          <p:nvSpPr>
            <p:cNvPr id="29" name="object 22"/>
            <p:cNvSpPr/>
            <p:nvPr/>
          </p:nvSpPr>
          <p:spPr>
            <a:xfrm>
              <a:off x="4382261" y="4289297"/>
              <a:ext cx="1901825" cy="1207135"/>
            </a:xfrm>
            <a:custGeom>
              <a:avLst/>
              <a:gdLst/>
              <a:ahLst/>
              <a:cxnLst/>
              <a:rect l="l" t="t" r="r" b="b"/>
              <a:pathLst>
                <a:path w="1901825" h="1207135">
                  <a:moveTo>
                    <a:pt x="950732" y="0"/>
                  </a:moveTo>
                  <a:lnTo>
                    <a:pt x="0" y="301751"/>
                  </a:lnTo>
                  <a:lnTo>
                    <a:pt x="0" y="905255"/>
                  </a:lnTo>
                  <a:lnTo>
                    <a:pt x="950732" y="1207007"/>
                  </a:lnTo>
                  <a:lnTo>
                    <a:pt x="1901311" y="905255"/>
                  </a:lnTo>
                  <a:lnTo>
                    <a:pt x="1901311" y="301751"/>
                  </a:lnTo>
                  <a:lnTo>
                    <a:pt x="950732" y="0"/>
                  </a:lnTo>
                  <a:close/>
                </a:path>
              </a:pathLst>
            </a:custGeom>
            <a:solidFill>
              <a:schemeClr val="accent5">
                <a:lumMod val="75000"/>
              </a:schemeClr>
            </a:solidFill>
          </p:spPr>
          <p:txBody>
            <a:bodyPr wrap="square" lIns="0" tIns="0" rIns="0" bIns="0" rtlCol="0"/>
            <a:lstStyle/>
            <a:p>
              <a:endParaRPr/>
            </a:p>
          </p:txBody>
        </p:sp>
        <p:sp>
          <p:nvSpPr>
            <p:cNvPr id="30" name="object 23"/>
            <p:cNvSpPr/>
            <p:nvPr/>
          </p:nvSpPr>
          <p:spPr>
            <a:xfrm>
              <a:off x="4382261" y="4289297"/>
              <a:ext cx="1901825" cy="1207135"/>
            </a:xfrm>
            <a:custGeom>
              <a:avLst/>
              <a:gdLst/>
              <a:ahLst/>
              <a:cxnLst/>
              <a:rect l="l" t="t" r="r" b="b"/>
              <a:pathLst>
                <a:path w="1901825" h="1207135">
                  <a:moveTo>
                    <a:pt x="950732" y="0"/>
                  </a:moveTo>
                  <a:lnTo>
                    <a:pt x="1901311" y="301751"/>
                  </a:lnTo>
                  <a:lnTo>
                    <a:pt x="1901311" y="905255"/>
                  </a:lnTo>
                  <a:lnTo>
                    <a:pt x="950732" y="1207007"/>
                  </a:lnTo>
                  <a:lnTo>
                    <a:pt x="0" y="905255"/>
                  </a:lnTo>
                  <a:lnTo>
                    <a:pt x="0" y="301751"/>
                  </a:lnTo>
                  <a:lnTo>
                    <a:pt x="950732" y="0"/>
                  </a:lnTo>
                  <a:close/>
                </a:path>
              </a:pathLst>
            </a:custGeom>
            <a:ln w="25399">
              <a:solidFill>
                <a:srgbClr val="FFFFFF"/>
              </a:solidFill>
            </a:ln>
          </p:spPr>
          <p:txBody>
            <a:bodyPr wrap="square" lIns="0" tIns="0" rIns="0" bIns="0" rtlCol="0"/>
            <a:lstStyle/>
            <a:p>
              <a:endParaRPr/>
            </a:p>
          </p:txBody>
        </p:sp>
        <p:sp>
          <p:nvSpPr>
            <p:cNvPr id="31" name="object 24"/>
            <p:cNvSpPr txBox="1"/>
            <p:nvPr/>
          </p:nvSpPr>
          <p:spPr>
            <a:xfrm>
              <a:off x="4880867" y="4675249"/>
              <a:ext cx="949960" cy="450850"/>
            </a:xfrm>
            <a:prstGeom prst="rect">
              <a:avLst/>
            </a:prstGeom>
          </p:spPr>
          <p:txBody>
            <a:bodyPr vert="horz" wrap="square" lIns="0" tIns="0" rIns="0" bIns="0" rtlCol="0">
              <a:spAutoFit/>
            </a:bodyPr>
            <a:lstStyle/>
            <a:p>
              <a:pPr marL="111760" marR="5080" indent="-99060">
                <a:lnSpc>
                  <a:spcPts val="1750"/>
                </a:lnSpc>
              </a:pPr>
              <a:r>
                <a:rPr sz="1600" b="1" spc="-10" dirty="0">
                  <a:latin typeface="Calibri"/>
                  <a:cs typeface="Calibri"/>
                </a:rPr>
                <a:t>Mini</a:t>
              </a:r>
              <a:r>
                <a:rPr sz="1600" b="1" spc="-25" dirty="0">
                  <a:latin typeface="Calibri"/>
                  <a:cs typeface="Calibri"/>
                </a:rPr>
                <a:t>s</a:t>
              </a:r>
              <a:r>
                <a:rPr sz="1600" b="1" spc="-10" dirty="0">
                  <a:latin typeface="Calibri"/>
                  <a:cs typeface="Calibri"/>
                </a:rPr>
                <a:t>t</a:t>
              </a:r>
              <a:r>
                <a:rPr sz="1600" b="1" spc="-5" dirty="0">
                  <a:latin typeface="Calibri"/>
                  <a:cs typeface="Calibri"/>
                </a:rPr>
                <a:t>r</a:t>
              </a:r>
              <a:r>
                <a:rPr sz="1600" b="1" spc="-10" dirty="0">
                  <a:latin typeface="Calibri"/>
                  <a:cs typeface="Calibri"/>
                </a:rPr>
                <a:t>y</a:t>
              </a:r>
              <a:r>
                <a:rPr sz="1600" b="1" spc="-30" dirty="0">
                  <a:latin typeface="Times New Roman"/>
                  <a:cs typeface="Times New Roman"/>
                </a:rPr>
                <a:t> </a:t>
              </a:r>
              <a:r>
                <a:rPr sz="1600" b="1" spc="-10" dirty="0">
                  <a:latin typeface="Calibri"/>
                  <a:cs typeface="Calibri"/>
                </a:rPr>
                <a:t>of</a:t>
              </a:r>
              <a:r>
                <a:rPr sz="1600" b="1" spc="-5" dirty="0">
                  <a:latin typeface="Times New Roman"/>
                  <a:cs typeface="Times New Roman"/>
                </a:rPr>
                <a:t> </a:t>
              </a:r>
              <a:r>
                <a:rPr sz="1600" b="1" spc="-15" dirty="0">
                  <a:latin typeface="Calibri"/>
                  <a:cs typeface="Calibri"/>
                </a:rPr>
                <a:t>D</a:t>
              </a:r>
              <a:r>
                <a:rPr sz="1600" b="1" spc="-20" dirty="0">
                  <a:latin typeface="Calibri"/>
                  <a:cs typeface="Calibri"/>
                </a:rPr>
                <a:t>e</a:t>
              </a:r>
              <a:r>
                <a:rPr sz="1600" b="1" spc="-30" dirty="0">
                  <a:latin typeface="Calibri"/>
                  <a:cs typeface="Calibri"/>
                </a:rPr>
                <a:t>f</a:t>
              </a:r>
              <a:r>
                <a:rPr sz="1600" b="1" spc="-15" dirty="0">
                  <a:latin typeface="Calibri"/>
                  <a:cs typeface="Calibri"/>
                </a:rPr>
                <a:t>ense</a:t>
              </a:r>
              <a:endParaRPr sz="1600" dirty="0">
                <a:latin typeface="Calibri"/>
                <a:cs typeface="Calibri"/>
              </a:endParaRPr>
            </a:p>
          </p:txBody>
        </p:sp>
        <p:sp>
          <p:nvSpPr>
            <p:cNvPr id="32" name="object 27"/>
            <p:cNvSpPr txBox="1"/>
            <p:nvPr/>
          </p:nvSpPr>
          <p:spPr>
            <a:xfrm>
              <a:off x="3789690" y="1784219"/>
              <a:ext cx="1052195" cy="667385"/>
            </a:xfrm>
            <a:prstGeom prst="rect">
              <a:avLst/>
            </a:prstGeom>
          </p:spPr>
          <p:txBody>
            <a:bodyPr vert="horz" wrap="square" lIns="0" tIns="0" rIns="0" bIns="0" rtlCol="0">
              <a:spAutoFit/>
            </a:bodyPr>
            <a:lstStyle/>
            <a:p>
              <a:pPr marL="12065" marR="5080" algn="ctr">
                <a:lnSpc>
                  <a:spcPts val="1730"/>
                </a:lnSpc>
                <a:tabLst>
                  <a:tab pos="895985" algn="l"/>
                </a:tabLst>
              </a:pPr>
              <a:r>
                <a:rPr sz="1600" b="1" spc="-10" dirty="0">
                  <a:latin typeface="Calibri"/>
                  <a:cs typeface="Calibri"/>
                </a:rPr>
                <a:t>Mini</a:t>
              </a:r>
              <a:r>
                <a:rPr sz="1600" b="1" spc="-25" dirty="0">
                  <a:latin typeface="Calibri"/>
                  <a:cs typeface="Calibri"/>
                </a:rPr>
                <a:t>s</a:t>
              </a:r>
              <a:r>
                <a:rPr sz="1600" b="1" spc="-10" dirty="0">
                  <a:latin typeface="Calibri"/>
                  <a:cs typeface="Calibri"/>
                </a:rPr>
                <a:t>t</a:t>
              </a:r>
              <a:r>
                <a:rPr sz="1600" b="1" spc="-5" dirty="0">
                  <a:latin typeface="Calibri"/>
                  <a:cs typeface="Calibri"/>
                </a:rPr>
                <a:t>r</a:t>
              </a:r>
              <a:r>
                <a:rPr sz="1600" b="1" spc="-10" dirty="0">
                  <a:latin typeface="Calibri"/>
                  <a:cs typeface="Calibri"/>
                </a:rPr>
                <a:t>y</a:t>
              </a:r>
              <a:r>
                <a:rPr sz="1600" b="1" spc="-40" dirty="0">
                  <a:latin typeface="Times New Roman"/>
                  <a:cs typeface="Times New Roman"/>
                </a:rPr>
                <a:t> </a:t>
              </a:r>
              <a:r>
                <a:rPr sz="1600" b="1" spc="-10" dirty="0">
                  <a:latin typeface="Calibri"/>
                  <a:cs typeface="Calibri"/>
                </a:rPr>
                <a:t>of</a:t>
              </a:r>
              <a:r>
                <a:rPr sz="1600" b="1" spc="-5" dirty="0">
                  <a:latin typeface="Times New Roman"/>
                  <a:cs typeface="Times New Roman"/>
                </a:rPr>
                <a:t> </a:t>
              </a:r>
              <a:r>
                <a:rPr sz="1600" b="1" spc="-15" dirty="0">
                  <a:latin typeface="Calibri"/>
                  <a:cs typeface="Calibri"/>
                </a:rPr>
                <a:t>Indu</a:t>
              </a:r>
              <a:r>
                <a:rPr sz="1600" b="1" spc="-25" dirty="0">
                  <a:latin typeface="Calibri"/>
                  <a:cs typeface="Calibri"/>
                </a:rPr>
                <a:t>s</a:t>
              </a:r>
              <a:r>
                <a:rPr sz="1600" b="1" spc="-10" dirty="0">
                  <a:latin typeface="Calibri"/>
                  <a:cs typeface="Calibri"/>
                </a:rPr>
                <a:t>t</a:t>
              </a:r>
              <a:r>
                <a:rPr sz="1600" b="1" spc="-5" dirty="0">
                  <a:latin typeface="Calibri"/>
                  <a:cs typeface="Calibri"/>
                </a:rPr>
                <a:t>r</a:t>
              </a:r>
              <a:r>
                <a:rPr sz="1600" b="1" spc="-10" dirty="0">
                  <a:latin typeface="Calibri"/>
                  <a:cs typeface="Calibri"/>
                </a:rPr>
                <a:t>y</a:t>
              </a:r>
              <a:r>
                <a:rPr sz="1600" b="1" dirty="0">
                  <a:latin typeface="Times New Roman"/>
                  <a:cs typeface="Times New Roman"/>
                </a:rPr>
                <a:t>	</a:t>
              </a:r>
              <a:r>
                <a:rPr sz="1600" b="1" spc="-15" dirty="0">
                  <a:latin typeface="Calibri"/>
                  <a:cs typeface="Calibri"/>
                </a:rPr>
                <a:t>&amp;</a:t>
              </a:r>
              <a:r>
                <a:rPr sz="1600" b="1" spc="-5" dirty="0">
                  <a:latin typeface="Times New Roman"/>
                  <a:cs typeface="Times New Roman"/>
                </a:rPr>
                <a:t> </a:t>
              </a:r>
              <a:r>
                <a:rPr sz="1600" b="1" spc="-10" dirty="0">
                  <a:latin typeface="Calibri"/>
                  <a:cs typeface="Calibri"/>
                </a:rPr>
                <a:t>Mine</a:t>
              </a:r>
              <a:endParaRPr sz="1600" dirty="0">
                <a:latin typeface="Calibri"/>
                <a:cs typeface="Calibri"/>
              </a:endParaRPr>
            </a:p>
          </p:txBody>
        </p:sp>
      </p:grpSp>
      <p:sp>
        <p:nvSpPr>
          <p:cNvPr id="35" name="Titre 1"/>
          <p:cNvSpPr txBox="1">
            <a:spLocks/>
          </p:cNvSpPr>
          <p:nvPr/>
        </p:nvSpPr>
        <p:spPr>
          <a:xfrm>
            <a:off x="491899" y="9247"/>
            <a:ext cx="8287328" cy="835722"/>
          </a:xfrm>
          <a:prstGeom prst="rect">
            <a:avLst/>
          </a:prstGeom>
        </p:spPr>
        <p:txBody>
          <a:bodyPr vert="horz" lIns="91440" tIns="45720" rIns="91440" bIns="45720" rtlCol="0" anchor="ctr">
            <a:noAutofit/>
          </a:bodyPr>
          <a:lstStyle/>
          <a:p>
            <a:pPr algn="ctr">
              <a:spcBef>
                <a:spcPct val="0"/>
              </a:spcBef>
            </a:pPr>
            <a:r>
              <a:rPr lang="en-US" sz="3000" b="1" dirty="0">
                <a:latin typeface="Arial" panose="020B0604020202020204" pitchFamily="34" charset="0"/>
                <a:ea typeface="+mj-ea"/>
                <a:cs typeface="Arial" panose="020B0604020202020204" pitchFamily="34" charset="0"/>
              </a:rPr>
              <a:t>Government </a:t>
            </a:r>
            <a:r>
              <a:rPr lang="en-US" sz="3000" b="1" dirty="0" smtClean="0">
                <a:latin typeface="Arial" panose="020B0604020202020204" pitchFamily="34" charset="0"/>
                <a:ea typeface="+mj-ea"/>
                <a:cs typeface="Arial" panose="020B0604020202020204" pitchFamily="34" charset="0"/>
              </a:rPr>
              <a:t>sectors </a:t>
            </a:r>
            <a:r>
              <a:rPr lang="en-US" sz="3000" b="1" dirty="0">
                <a:latin typeface="Arial" panose="020B0604020202020204" pitchFamily="34" charset="0"/>
                <a:ea typeface="+mj-ea"/>
                <a:cs typeface="Arial" panose="020B0604020202020204" pitchFamily="34" charset="0"/>
              </a:rPr>
              <a:t>related to chemical management in Algeria</a:t>
            </a:r>
          </a:p>
        </p:txBody>
      </p:sp>
    </p:spTree>
    <p:extLst>
      <p:ext uri="{BB962C8B-B14F-4D97-AF65-F5344CB8AC3E}">
        <p14:creationId xmlns:p14="http://schemas.microsoft.com/office/powerpoint/2010/main" val="141483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à coins arrondis 13"/>
          <p:cNvSpPr/>
          <p:nvPr/>
        </p:nvSpPr>
        <p:spPr>
          <a:xfrm>
            <a:off x="0" y="0"/>
            <a:ext cx="9144000" cy="468000"/>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latin typeface="MV Boli" pitchFamily="2" charset="0"/>
                <a:cs typeface="MV Boli" pitchFamily="2" charset="0"/>
              </a:rPr>
              <a:t>  </a:t>
            </a:r>
            <a:endParaRPr lang="fr-FR" sz="2400" b="1" dirty="0">
              <a:latin typeface="MV Boli" pitchFamily="2" charset="0"/>
              <a:cs typeface="MV Boli" pitchFamily="2" charset="0"/>
            </a:endParaRPr>
          </a:p>
        </p:txBody>
      </p:sp>
      <p:sp>
        <p:nvSpPr>
          <p:cNvPr id="2" name="ZoneTexte 1"/>
          <p:cNvSpPr txBox="1"/>
          <p:nvPr/>
        </p:nvSpPr>
        <p:spPr>
          <a:xfrm>
            <a:off x="238793" y="1370385"/>
            <a:ext cx="8509669" cy="923330"/>
          </a:xfrm>
          <a:prstGeom prst="rect">
            <a:avLst/>
          </a:prstGeom>
          <a:noFill/>
        </p:spPr>
        <p:txBody>
          <a:bodyPr wrap="square" rtlCol="0">
            <a:spAutoFit/>
          </a:bodyPr>
          <a:lstStyle/>
          <a:p>
            <a:pPr algn="just"/>
            <a:r>
              <a:rPr lang="en-US" dirty="0">
                <a:latin typeface="Arial" panose="020B0604020202020204" pitchFamily="34" charset="0"/>
                <a:cs typeface="Arial" panose="020B0604020202020204" pitchFamily="34" charset="0"/>
              </a:rPr>
              <a:t>The </a:t>
            </a:r>
            <a:r>
              <a:rPr lang="en-US" dirty="0" smtClean="0">
                <a:latin typeface="Arial" panose="020B0604020202020204" pitchFamily="34" charset="0"/>
                <a:cs typeface="Arial" panose="020B0604020202020204" pitchFamily="34" charset="0"/>
              </a:rPr>
              <a:t>Inter-ministerial </a:t>
            </a:r>
            <a:r>
              <a:rPr lang="en-US" dirty="0">
                <a:latin typeface="Arial" panose="020B0604020202020204" pitchFamily="34" charset="0"/>
                <a:cs typeface="Arial" panose="020B0604020202020204" pitchFamily="34" charset="0"/>
              </a:rPr>
              <a:t>Order of July 8, 2014 fixed the terms and conditions for issuing the approval of operators to perform activities requiring the use of hazardous materials and chemicals and pressurized gas containers</a:t>
            </a:r>
            <a:r>
              <a:rPr lang="en-US" dirty="0" smtClean="0">
                <a:latin typeface="Arial" panose="020B0604020202020204" pitchFamily="34" charset="0"/>
                <a:cs typeface="Arial" panose="020B0604020202020204" pitchFamily="34" charset="0"/>
              </a:rPr>
              <a:t>.</a:t>
            </a:r>
            <a:endParaRPr lang="fr-FR" dirty="0">
              <a:latin typeface="Arial" panose="020B0604020202020204" pitchFamily="34" charset="0"/>
              <a:cs typeface="Arial" panose="020B0604020202020204" pitchFamily="34" charset="0"/>
            </a:endParaRPr>
          </a:p>
        </p:txBody>
      </p:sp>
      <p:sp>
        <p:nvSpPr>
          <p:cNvPr id="7" name="object 57"/>
          <p:cNvSpPr/>
          <p:nvPr/>
        </p:nvSpPr>
        <p:spPr>
          <a:xfrm>
            <a:off x="238794" y="48047"/>
            <a:ext cx="590550" cy="428625"/>
          </a:xfrm>
          <a:prstGeom prst="rect">
            <a:avLst/>
          </a:prstGeom>
          <a:blipFill>
            <a:blip r:embed="rId2" cstate="print"/>
            <a:stretch>
              <a:fillRect/>
            </a:stretch>
          </a:blipFill>
        </p:spPr>
        <p:txBody>
          <a:bodyPr wrap="square" lIns="0" tIns="0" rIns="0" bIns="0" rtlCol="0"/>
          <a:lstStyle/>
          <a:p>
            <a:endParaRPr/>
          </a:p>
        </p:txBody>
      </p:sp>
      <p:sp>
        <p:nvSpPr>
          <p:cNvPr id="3" name="ZoneTexte 2"/>
          <p:cNvSpPr txBox="1"/>
          <p:nvPr/>
        </p:nvSpPr>
        <p:spPr>
          <a:xfrm>
            <a:off x="899592" y="-5318"/>
            <a:ext cx="6840760" cy="553998"/>
          </a:xfrm>
          <a:prstGeom prst="rect">
            <a:avLst/>
          </a:prstGeom>
          <a:noFill/>
        </p:spPr>
        <p:txBody>
          <a:bodyPr wrap="square" rtlCol="0">
            <a:spAutoFit/>
          </a:bodyPr>
          <a:lstStyle/>
          <a:p>
            <a:r>
              <a:rPr lang="en-US" sz="3000" b="1" dirty="0" smtClean="0">
                <a:latin typeface="Arial" panose="020B0604020202020204" pitchFamily="34" charset="0"/>
                <a:cs typeface="Arial" panose="020B0604020202020204" pitchFamily="34" charset="0"/>
              </a:rPr>
              <a:t>Sensitive products </a:t>
            </a:r>
            <a:endParaRPr lang="fr-FR" sz="3000" b="1" dirty="0">
              <a:latin typeface="Arial" panose="020B0604020202020204" pitchFamily="34" charset="0"/>
              <a:cs typeface="Arial" panose="020B0604020202020204" pitchFamily="34" charset="0"/>
            </a:endParaRPr>
          </a:p>
        </p:txBody>
      </p:sp>
      <p:sp>
        <p:nvSpPr>
          <p:cNvPr id="8" name="ZoneTexte 7"/>
          <p:cNvSpPr txBox="1"/>
          <p:nvPr/>
        </p:nvSpPr>
        <p:spPr>
          <a:xfrm>
            <a:off x="238794" y="2780928"/>
            <a:ext cx="8509669" cy="2585323"/>
          </a:xfrm>
          <a:prstGeom prst="rect">
            <a:avLst/>
          </a:prstGeom>
          <a:noFill/>
        </p:spPr>
        <p:txBody>
          <a:bodyPr wrap="square" rtlCol="0">
            <a:spAutoFit/>
          </a:bodyPr>
          <a:lstStyle/>
          <a:p>
            <a:pPr algn="just"/>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acquisition of sensitive products is subject to prior authorization called "Authorization for Acquisition of Dangerous Materials, Chemicals and Gas Containers" issued by the Ministry of Energy, after consultation with the services of the Ministry of Interior, National </a:t>
            </a:r>
            <a:r>
              <a:rPr lang="en-US" dirty="0" smtClean="0">
                <a:latin typeface="Arial" panose="020B0604020202020204" pitchFamily="34" charset="0"/>
                <a:cs typeface="Arial" panose="020B0604020202020204" pitchFamily="34" charset="0"/>
              </a:rPr>
              <a:t>Defense </a:t>
            </a:r>
            <a:r>
              <a:rPr lang="en-US" dirty="0">
                <a:latin typeface="Arial" panose="020B0604020202020204" pitchFamily="34" charset="0"/>
                <a:cs typeface="Arial" panose="020B0604020202020204" pitchFamily="34" charset="0"/>
              </a:rPr>
              <a:t>and Industry according </a:t>
            </a:r>
            <a:r>
              <a:rPr lang="en-US" dirty="0" smtClean="0">
                <a:latin typeface="Arial" panose="020B0604020202020204" pitchFamily="34" charset="0"/>
                <a:cs typeface="Arial" panose="020B0604020202020204" pitchFamily="34" charset="0"/>
              </a:rPr>
              <a:t>to the </a:t>
            </a:r>
            <a:r>
              <a:rPr lang="en-US" dirty="0">
                <a:latin typeface="Arial" panose="020B0604020202020204" pitchFamily="34" charset="0"/>
                <a:cs typeface="Arial" panose="020B0604020202020204" pitchFamily="34" charset="0"/>
              </a:rPr>
              <a:t>following process :</a:t>
            </a:r>
          </a:p>
          <a:p>
            <a:endParaRPr lang="en-US" sz="2400" dirty="0"/>
          </a:p>
          <a:p>
            <a:r>
              <a:rPr lang="en-US" sz="2400" dirty="0" smtClean="0"/>
              <a:t> </a:t>
            </a:r>
          </a:p>
          <a:p>
            <a:endParaRPr lang="fr-FR" sz="2400" dirty="0"/>
          </a:p>
        </p:txBody>
      </p:sp>
    </p:spTree>
    <p:extLst>
      <p:ext uri="{BB962C8B-B14F-4D97-AF65-F5344CB8AC3E}">
        <p14:creationId xmlns:p14="http://schemas.microsoft.com/office/powerpoint/2010/main" val="4155475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817107" y="303275"/>
            <a:ext cx="2223516" cy="370332"/>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3633215" y="278891"/>
            <a:ext cx="1959864" cy="384048"/>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3823770" y="285817"/>
            <a:ext cx="2208144" cy="354019"/>
          </a:xfrm>
          <a:prstGeom prst="rect">
            <a:avLst/>
          </a:prstGeom>
          <a:blipFill>
            <a:blip r:embed="rId5" cstate="print"/>
            <a:stretch>
              <a:fillRect/>
            </a:stretch>
          </a:blipFill>
        </p:spPr>
        <p:txBody>
          <a:bodyPr wrap="square" lIns="0" tIns="0" rIns="0" bIns="0" rtlCol="0"/>
          <a:lstStyle/>
          <a:p>
            <a:endParaRPr/>
          </a:p>
        </p:txBody>
      </p:sp>
      <p:grpSp>
        <p:nvGrpSpPr>
          <p:cNvPr id="60" name="Groupe 59"/>
          <p:cNvGrpSpPr/>
          <p:nvPr/>
        </p:nvGrpSpPr>
        <p:grpSpPr>
          <a:xfrm>
            <a:off x="1237297" y="285817"/>
            <a:ext cx="7367151" cy="6332915"/>
            <a:chOff x="919980" y="285817"/>
            <a:chExt cx="7367151" cy="6332915"/>
          </a:xfrm>
        </p:grpSpPr>
        <p:sp>
          <p:nvSpPr>
            <p:cNvPr id="5" name="object 5"/>
            <p:cNvSpPr txBox="1"/>
            <p:nvPr/>
          </p:nvSpPr>
          <p:spPr>
            <a:xfrm>
              <a:off x="3497336" y="285817"/>
              <a:ext cx="2208530" cy="354330"/>
            </a:xfrm>
            <a:prstGeom prst="rect">
              <a:avLst/>
            </a:prstGeom>
            <a:ln w="12700">
              <a:solidFill>
                <a:schemeClr val="accent5">
                  <a:lumMod val="75000"/>
                </a:schemeClr>
              </a:solidFill>
            </a:ln>
          </p:spPr>
          <p:txBody>
            <a:bodyPr vert="horz" wrap="square" lIns="0" tIns="0" rIns="0" bIns="0" rtlCol="0">
              <a:spAutoFit/>
            </a:bodyPr>
            <a:lstStyle/>
            <a:p>
              <a:pPr marL="271780">
                <a:lnSpc>
                  <a:spcPct val="100000"/>
                </a:lnSpc>
              </a:pPr>
              <a:r>
                <a:rPr sz="2000" spc="-5" dirty="0">
                  <a:solidFill>
                    <a:srgbClr val="FFFFFF"/>
                  </a:solidFill>
                  <a:latin typeface="Arial"/>
                  <a:cs typeface="Arial"/>
                </a:rPr>
                <a:t>R</a:t>
              </a:r>
              <a:r>
                <a:rPr sz="2000" dirty="0">
                  <a:solidFill>
                    <a:srgbClr val="FFFFFF"/>
                  </a:solidFill>
                  <a:latin typeface="Arial"/>
                  <a:cs typeface="Arial"/>
                </a:rPr>
                <a:t>e</a:t>
              </a:r>
              <a:r>
                <a:rPr sz="2000" spc="-5" dirty="0">
                  <a:solidFill>
                    <a:srgbClr val="FFFFFF"/>
                  </a:solidFill>
                  <a:latin typeface="Arial"/>
                  <a:cs typeface="Arial"/>
                </a:rPr>
                <a:t>que</a:t>
              </a:r>
              <a:r>
                <a:rPr sz="2000" spc="10" dirty="0">
                  <a:solidFill>
                    <a:srgbClr val="FFFFFF"/>
                  </a:solidFill>
                  <a:latin typeface="Arial"/>
                  <a:cs typeface="Arial"/>
                </a:rPr>
                <a:t>s</a:t>
              </a:r>
              <a:r>
                <a:rPr sz="2000" dirty="0">
                  <a:solidFill>
                    <a:srgbClr val="FFFFFF"/>
                  </a:solidFill>
                  <a:latin typeface="Arial"/>
                  <a:cs typeface="Arial"/>
                </a:rPr>
                <a:t>t</a:t>
              </a:r>
              <a:r>
                <a:rPr sz="2000" spc="10" dirty="0">
                  <a:solidFill>
                    <a:srgbClr val="FFFFFF"/>
                  </a:solidFill>
                  <a:latin typeface="Times New Roman"/>
                  <a:cs typeface="Times New Roman"/>
                </a:rPr>
                <a:t> </a:t>
              </a:r>
              <a:r>
                <a:rPr sz="2000" dirty="0">
                  <a:solidFill>
                    <a:srgbClr val="FFFFFF"/>
                  </a:solidFill>
                  <a:latin typeface="Arial"/>
                  <a:cs typeface="Arial"/>
                </a:rPr>
                <a:t>made</a:t>
              </a:r>
              <a:endParaRPr sz="2000" dirty="0">
                <a:latin typeface="Arial"/>
                <a:cs typeface="Arial"/>
              </a:endParaRPr>
            </a:p>
          </p:txBody>
        </p:sp>
        <p:sp>
          <p:nvSpPr>
            <p:cNvPr id="6" name="object 6"/>
            <p:cNvSpPr/>
            <p:nvPr/>
          </p:nvSpPr>
          <p:spPr>
            <a:xfrm>
              <a:off x="1606296" y="850391"/>
              <a:ext cx="5969508" cy="370332"/>
            </a:xfrm>
            <a:prstGeom prst="rect">
              <a:avLst/>
            </a:prstGeom>
            <a:blipFill>
              <a:blip r:embed="rId6" cstate="print"/>
              <a:stretch>
                <a:fillRect/>
              </a:stretch>
            </a:blipFill>
          </p:spPr>
          <p:txBody>
            <a:bodyPr wrap="square" lIns="0" tIns="0" rIns="0" bIns="0" rtlCol="0"/>
            <a:lstStyle/>
            <a:p>
              <a:endParaRPr/>
            </a:p>
          </p:txBody>
        </p:sp>
        <p:sp>
          <p:nvSpPr>
            <p:cNvPr id="7" name="object 7"/>
            <p:cNvSpPr/>
            <p:nvPr/>
          </p:nvSpPr>
          <p:spPr>
            <a:xfrm>
              <a:off x="1601855" y="833430"/>
              <a:ext cx="5953140" cy="354009"/>
            </a:xfrm>
            <a:prstGeom prst="rect">
              <a:avLst/>
            </a:prstGeom>
            <a:blipFill>
              <a:blip r:embed="rId7" cstate="print"/>
              <a:stretch>
                <a:fillRect/>
              </a:stretch>
            </a:blipFill>
          </p:spPr>
          <p:txBody>
            <a:bodyPr wrap="square" lIns="0" tIns="0" rIns="0" bIns="0" rtlCol="0"/>
            <a:lstStyle/>
            <a:p>
              <a:endParaRPr/>
            </a:p>
          </p:txBody>
        </p:sp>
        <p:sp>
          <p:nvSpPr>
            <p:cNvPr id="8" name="object 8"/>
            <p:cNvSpPr txBox="1"/>
            <p:nvPr/>
          </p:nvSpPr>
          <p:spPr>
            <a:xfrm>
              <a:off x="1601855" y="833430"/>
              <a:ext cx="5953760" cy="354330"/>
            </a:xfrm>
            <a:prstGeom prst="rect">
              <a:avLst/>
            </a:prstGeom>
            <a:ln w="12700">
              <a:solidFill>
                <a:schemeClr val="accent5">
                  <a:lumMod val="75000"/>
                </a:schemeClr>
              </a:solidFill>
            </a:ln>
          </p:spPr>
          <p:txBody>
            <a:bodyPr vert="horz" wrap="square" lIns="0" tIns="0" rIns="0" bIns="0" rtlCol="0">
              <a:spAutoFit/>
            </a:bodyPr>
            <a:lstStyle/>
            <a:p>
              <a:pPr marL="722630">
                <a:lnSpc>
                  <a:spcPct val="100000"/>
                </a:lnSpc>
              </a:pPr>
              <a:r>
                <a:rPr sz="1800" dirty="0">
                  <a:solidFill>
                    <a:srgbClr val="FFFFFF"/>
                  </a:solidFill>
                  <a:latin typeface="Arial"/>
                  <a:cs typeface="Arial"/>
                </a:rPr>
                <a:t>Pre</a:t>
              </a:r>
              <a:r>
                <a:rPr sz="1800" spc="-10" dirty="0">
                  <a:solidFill>
                    <a:srgbClr val="FFFFFF"/>
                  </a:solidFill>
                  <a:latin typeface="Arial"/>
                  <a:cs typeface="Arial"/>
                </a:rPr>
                <a:t>p</a:t>
              </a:r>
              <a:r>
                <a:rPr sz="1800" spc="-5" dirty="0">
                  <a:solidFill>
                    <a:srgbClr val="FFFFFF"/>
                  </a:solidFill>
                  <a:latin typeface="Arial"/>
                  <a:cs typeface="Arial"/>
                </a:rPr>
                <a:t>ar</a:t>
              </a:r>
              <a:r>
                <a:rPr sz="1800" spc="-10" dirty="0">
                  <a:solidFill>
                    <a:srgbClr val="FFFFFF"/>
                  </a:solidFill>
                  <a:latin typeface="Arial"/>
                  <a:cs typeface="Arial"/>
                </a:rPr>
                <a:t>a</a:t>
              </a:r>
              <a:r>
                <a:rPr sz="1800" dirty="0">
                  <a:solidFill>
                    <a:srgbClr val="FFFFFF"/>
                  </a:solidFill>
                  <a:latin typeface="Arial"/>
                  <a:cs typeface="Arial"/>
                </a:rPr>
                <a:t>tion</a:t>
              </a:r>
              <a:r>
                <a:rPr sz="1800" spc="50" dirty="0">
                  <a:solidFill>
                    <a:srgbClr val="FFFFFF"/>
                  </a:solidFill>
                  <a:latin typeface="Times New Roman"/>
                  <a:cs typeface="Times New Roman"/>
                </a:rPr>
                <a:t> </a:t>
              </a:r>
              <a:r>
                <a:rPr sz="1800" spc="-15" dirty="0">
                  <a:solidFill>
                    <a:srgbClr val="FFFFFF"/>
                  </a:solidFill>
                  <a:latin typeface="Arial"/>
                  <a:cs typeface="Arial"/>
                </a:rPr>
                <a:t>o</a:t>
              </a:r>
              <a:r>
                <a:rPr sz="1800" spc="-5" dirty="0">
                  <a:solidFill>
                    <a:srgbClr val="FFFFFF"/>
                  </a:solidFill>
                  <a:latin typeface="Arial"/>
                  <a:cs typeface="Arial"/>
                </a:rPr>
                <a:t>f</a:t>
              </a:r>
              <a:r>
                <a:rPr sz="1800" spc="40" dirty="0">
                  <a:solidFill>
                    <a:srgbClr val="FFFFFF"/>
                  </a:solidFill>
                  <a:latin typeface="Times New Roman"/>
                  <a:cs typeface="Times New Roman"/>
                </a:rPr>
                <a:t> </a:t>
              </a:r>
              <a:r>
                <a:rPr sz="1800" dirty="0">
                  <a:solidFill>
                    <a:srgbClr val="FFFFFF"/>
                  </a:solidFill>
                  <a:latin typeface="Arial"/>
                  <a:cs typeface="Arial"/>
                </a:rPr>
                <a:t>the</a:t>
              </a:r>
              <a:r>
                <a:rPr sz="1800" spc="40" dirty="0">
                  <a:solidFill>
                    <a:srgbClr val="FFFFFF"/>
                  </a:solidFill>
                  <a:latin typeface="Times New Roman"/>
                  <a:cs typeface="Times New Roman"/>
                </a:rPr>
                <a:t> </a:t>
              </a:r>
              <a:r>
                <a:rPr sz="1800" spc="-5" dirty="0">
                  <a:solidFill>
                    <a:srgbClr val="FFFFFF"/>
                  </a:solidFill>
                  <a:latin typeface="Arial"/>
                  <a:cs typeface="Arial"/>
                </a:rPr>
                <a:t>lis</a:t>
              </a:r>
              <a:r>
                <a:rPr sz="1800" dirty="0">
                  <a:solidFill>
                    <a:srgbClr val="FFFFFF"/>
                  </a:solidFill>
                  <a:latin typeface="Arial"/>
                  <a:cs typeface="Arial"/>
                </a:rPr>
                <a:t>t</a:t>
              </a:r>
              <a:r>
                <a:rPr sz="1800" spc="50" dirty="0">
                  <a:solidFill>
                    <a:srgbClr val="FFFFFF"/>
                  </a:solidFill>
                  <a:latin typeface="Times New Roman"/>
                  <a:cs typeface="Times New Roman"/>
                </a:rPr>
                <a:t> </a:t>
              </a:r>
              <a:r>
                <a:rPr sz="1800" spc="-15" dirty="0">
                  <a:solidFill>
                    <a:srgbClr val="FFFFFF"/>
                  </a:solidFill>
                  <a:latin typeface="Arial"/>
                  <a:cs typeface="Arial"/>
                </a:rPr>
                <a:t>o</a:t>
              </a:r>
              <a:r>
                <a:rPr sz="1800" spc="-5" dirty="0">
                  <a:solidFill>
                    <a:srgbClr val="FFFFFF"/>
                  </a:solidFill>
                  <a:latin typeface="Arial"/>
                  <a:cs typeface="Arial"/>
                </a:rPr>
                <a:t>f</a:t>
              </a:r>
              <a:r>
                <a:rPr sz="1800" spc="50" dirty="0">
                  <a:solidFill>
                    <a:srgbClr val="FFFFFF"/>
                  </a:solidFill>
                  <a:latin typeface="Times New Roman"/>
                  <a:cs typeface="Times New Roman"/>
                </a:rPr>
                <a:t> </a:t>
              </a:r>
              <a:r>
                <a:rPr sz="1800" spc="-5" dirty="0">
                  <a:solidFill>
                    <a:srgbClr val="FFFFFF"/>
                  </a:solidFill>
                  <a:latin typeface="Arial"/>
                  <a:cs typeface="Arial"/>
                </a:rPr>
                <a:t>d</a:t>
              </a:r>
              <a:r>
                <a:rPr sz="1800" spc="-10" dirty="0">
                  <a:solidFill>
                    <a:srgbClr val="FFFFFF"/>
                  </a:solidFill>
                  <a:latin typeface="Arial"/>
                  <a:cs typeface="Arial"/>
                </a:rPr>
                <a:t>a</a:t>
              </a:r>
              <a:r>
                <a:rPr sz="1800" spc="-5" dirty="0">
                  <a:solidFill>
                    <a:srgbClr val="FFFFFF"/>
                  </a:solidFill>
                  <a:latin typeface="Arial"/>
                  <a:cs typeface="Arial"/>
                </a:rPr>
                <a:t>n</a:t>
              </a:r>
              <a:r>
                <a:rPr sz="1800" spc="-10" dirty="0">
                  <a:solidFill>
                    <a:srgbClr val="FFFFFF"/>
                  </a:solidFill>
                  <a:latin typeface="Arial"/>
                  <a:cs typeface="Arial"/>
                </a:rPr>
                <a:t>g</a:t>
              </a:r>
              <a:r>
                <a:rPr sz="1800" spc="-5" dirty="0">
                  <a:solidFill>
                    <a:srgbClr val="FFFFFF"/>
                  </a:solidFill>
                  <a:latin typeface="Arial"/>
                  <a:cs typeface="Arial"/>
                </a:rPr>
                <a:t>er</a:t>
              </a:r>
              <a:r>
                <a:rPr sz="1800" spc="-10" dirty="0">
                  <a:solidFill>
                    <a:srgbClr val="FFFFFF"/>
                  </a:solidFill>
                  <a:latin typeface="Arial"/>
                  <a:cs typeface="Arial"/>
                </a:rPr>
                <a:t>o</a:t>
              </a:r>
              <a:r>
                <a:rPr sz="1800" spc="-5" dirty="0">
                  <a:solidFill>
                    <a:srgbClr val="FFFFFF"/>
                  </a:solidFill>
                  <a:latin typeface="Arial"/>
                  <a:cs typeface="Arial"/>
                </a:rPr>
                <a:t>u</a:t>
              </a:r>
              <a:r>
                <a:rPr sz="1800" dirty="0">
                  <a:solidFill>
                    <a:srgbClr val="FFFFFF"/>
                  </a:solidFill>
                  <a:latin typeface="Arial"/>
                  <a:cs typeface="Arial"/>
                </a:rPr>
                <a:t>s</a:t>
              </a:r>
              <a:r>
                <a:rPr sz="1800" spc="70" dirty="0">
                  <a:solidFill>
                    <a:srgbClr val="FFFFFF"/>
                  </a:solidFill>
                  <a:latin typeface="Times New Roman"/>
                  <a:cs typeface="Times New Roman"/>
                </a:rPr>
                <a:t> </a:t>
              </a:r>
              <a:r>
                <a:rPr sz="1800" spc="-5" dirty="0">
                  <a:solidFill>
                    <a:srgbClr val="FFFFFF"/>
                  </a:solidFill>
                  <a:latin typeface="Arial"/>
                  <a:cs typeface="Arial"/>
                </a:rPr>
                <a:t>pr</a:t>
              </a:r>
              <a:r>
                <a:rPr sz="1800" spc="-10" dirty="0">
                  <a:solidFill>
                    <a:srgbClr val="FFFFFF"/>
                  </a:solidFill>
                  <a:latin typeface="Arial"/>
                  <a:cs typeface="Arial"/>
                </a:rPr>
                <a:t>o</a:t>
              </a:r>
              <a:r>
                <a:rPr sz="1800" spc="-5" dirty="0">
                  <a:solidFill>
                    <a:srgbClr val="FFFFFF"/>
                  </a:solidFill>
                  <a:latin typeface="Arial"/>
                  <a:cs typeface="Arial"/>
                </a:rPr>
                <a:t>d</a:t>
              </a:r>
              <a:r>
                <a:rPr sz="1800" spc="-10" dirty="0">
                  <a:solidFill>
                    <a:srgbClr val="FFFFFF"/>
                  </a:solidFill>
                  <a:latin typeface="Arial"/>
                  <a:cs typeface="Arial"/>
                </a:rPr>
                <a:t>ucts</a:t>
              </a:r>
              <a:endParaRPr sz="1800" dirty="0">
                <a:latin typeface="Arial"/>
                <a:cs typeface="Arial"/>
              </a:endParaRPr>
            </a:p>
          </p:txBody>
        </p:sp>
        <p:sp>
          <p:nvSpPr>
            <p:cNvPr id="9" name="object 9"/>
            <p:cNvSpPr/>
            <p:nvPr/>
          </p:nvSpPr>
          <p:spPr>
            <a:xfrm>
              <a:off x="3040379" y="1399032"/>
              <a:ext cx="3102864" cy="370332"/>
            </a:xfrm>
            <a:prstGeom prst="rect">
              <a:avLst/>
            </a:prstGeom>
            <a:blipFill>
              <a:blip r:embed="rId8" cstate="print"/>
              <a:stretch>
                <a:fillRect/>
              </a:stretch>
            </a:blipFill>
          </p:spPr>
          <p:txBody>
            <a:bodyPr wrap="square" lIns="0" tIns="0" rIns="0" bIns="0" rtlCol="0"/>
            <a:lstStyle/>
            <a:p>
              <a:endParaRPr/>
            </a:p>
          </p:txBody>
        </p:sp>
        <p:sp>
          <p:nvSpPr>
            <p:cNvPr id="10" name="object 10"/>
            <p:cNvSpPr/>
            <p:nvPr/>
          </p:nvSpPr>
          <p:spPr>
            <a:xfrm>
              <a:off x="3660647" y="1382267"/>
              <a:ext cx="1859279" cy="472439"/>
            </a:xfrm>
            <a:prstGeom prst="rect">
              <a:avLst/>
            </a:prstGeom>
            <a:blipFill>
              <a:blip r:embed="rId9" cstate="print"/>
              <a:stretch>
                <a:fillRect/>
              </a:stretch>
            </a:blipFill>
          </p:spPr>
          <p:txBody>
            <a:bodyPr wrap="square" lIns="0" tIns="0" rIns="0" bIns="0" rtlCol="0"/>
            <a:lstStyle/>
            <a:p>
              <a:endParaRPr/>
            </a:p>
          </p:txBody>
        </p:sp>
        <p:sp>
          <p:nvSpPr>
            <p:cNvPr id="11" name="object 11"/>
            <p:cNvSpPr/>
            <p:nvPr/>
          </p:nvSpPr>
          <p:spPr>
            <a:xfrm>
              <a:off x="3035295" y="1381115"/>
              <a:ext cx="3087745" cy="355604"/>
            </a:xfrm>
            <a:prstGeom prst="rect">
              <a:avLst/>
            </a:prstGeom>
            <a:blipFill>
              <a:blip r:embed="rId10" cstate="print"/>
              <a:stretch>
                <a:fillRect/>
              </a:stretch>
            </a:blipFill>
          </p:spPr>
          <p:txBody>
            <a:bodyPr wrap="square" lIns="0" tIns="0" rIns="0" bIns="0" rtlCol="0"/>
            <a:lstStyle/>
            <a:p>
              <a:endParaRPr/>
            </a:p>
          </p:txBody>
        </p:sp>
        <p:sp>
          <p:nvSpPr>
            <p:cNvPr id="12" name="object 12"/>
            <p:cNvSpPr txBox="1"/>
            <p:nvPr/>
          </p:nvSpPr>
          <p:spPr>
            <a:xfrm>
              <a:off x="3035295" y="1381115"/>
              <a:ext cx="3088005" cy="355600"/>
            </a:xfrm>
            <a:prstGeom prst="rect">
              <a:avLst/>
            </a:prstGeom>
            <a:ln w="12700">
              <a:solidFill>
                <a:srgbClr val="4F80BC"/>
              </a:solidFill>
            </a:ln>
          </p:spPr>
          <p:txBody>
            <a:bodyPr vert="horz" wrap="square" lIns="0" tIns="0" rIns="0" bIns="0" rtlCol="0">
              <a:spAutoFit/>
            </a:bodyPr>
            <a:lstStyle/>
            <a:p>
              <a:pPr marL="745490">
                <a:lnSpc>
                  <a:spcPct val="100000"/>
                </a:lnSpc>
              </a:pPr>
              <a:r>
                <a:rPr sz="1800" dirty="0">
                  <a:solidFill>
                    <a:srgbClr val="FFFFFF"/>
                  </a:solidFill>
                  <a:latin typeface="Arial"/>
                  <a:cs typeface="Arial"/>
                </a:rPr>
                <a:t>Fi</a:t>
              </a:r>
              <a:r>
                <a:rPr sz="1800" spc="-10" dirty="0">
                  <a:solidFill>
                    <a:srgbClr val="FFFFFF"/>
                  </a:solidFill>
                  <a:latin typeface="Arial"/>
                  <a:cs typeface="Arial"/>
                </a:rPr>
                <a:t>l</a:t>
              </a:r>
              <a:r>
                <a:rPr sz="1800" dirty="0">
                  <a:solidFill>
                    <a:srgbClr val="FFFFFF"/>
                  </a:solidFill>
                  <a:latin typeface="Arial"/>
                  <a:cs typeface="Arial"/>
                </a:rPr>
                <a:t>e</a:t>
              </a:r>
              <a:r>
                <a:rPr sz="1800" spc="35" dirty="0">
                  <a:solidFill>
                    <a:srgbClr val="FFFFFF"/>
                  </a:solidFill>
                  <a:latin typeface="Times New Roman"/>
                  <a:cs typeface="Times New Roman"/>
                </a:rPr>
                <a:t> </a:t>
              </a:r>
              <a:r>
                <a:rPr sz="1800" spc="-10" dirty="0">
                  <a:solidFill>
                    <a:srgbClr val="FFFFFF"/>
                  </a:solidFill>
                  <a:latin typeface="Arial"/>
                  <a:cs typeface="Arial"/>
                </a:rPr>
                <a:t>p</a:t>
              </a:r>
              <a:r>
                <a:rPr sz="1800" dirty="0">
                  <a:solidFill>
                    <a:srgbClr val="FFFFFF"/>
                  </a:solidFill>
                  <a:latin typeface="Arial"/>
                  <a:cs typeface="Arial"/>
                </a:rPr>
                <a:t>r</a:t>
              </a:r>
              <a:r>
                <a:rPr sz="1800" spc="-10" dirty="0">
                  <a:solidFill>
                    <a:srgbClr val="FFFFFF"/>
                  </a:solidFill>
                  <a:latin typeface="Arial"/>
                  <a:cs typeface="Arial"/>
                </a:rPr>
                <a:t>epa</a:t>
              </a:r>
              <a:r>
                <a:rPr sz="1800" dirty="0">
                  <a:solidFill>
                    <a:srgbClr val="FFFFFF"/>
                  </a:solidFill>
                  <a:latin typeface="Arial"/>
                  <a:cs typeface="Arial"/>
                </a:rPr>
                <a:t>r</a:t>
              </a:r>
              <a:r>
                <a:rPr sz="1800" spc="-10" dirty="0">
                  <a:solidFill>
                    <a:srgbClr val="FFFFFF"/>
                  </a:solidFill>
                  <a:latin typeface="Arial"/>
                  <a:cs typeface="Arial"/>
                </a:rPr>
                <a:t>a</a:t>
              </a:r>
              <a:r>
                <a:rPr sz="1800" dirty="0">
                  <a:solidFill>
                    <a:srgbClr val="FFFFFF"/>
                  </a:solidFill>
                  <a:latin typeface="Arial"/>
                  <a:cs typeface="Arial"/>
                </a:rPr>
                <a:t>ti</a:t>
              </a:r>
              <a:r>
                <a:rPr sz="1800" spc="-10" dirty="0">
                  <a:solidFill>
                    <a:srgbClr val="FFFFFF"/>
                  </a:solidFill>
                  <a:latin typeface="Arial"/>
                  <a:cs typeface="Arial"/>
                </a:rPr>
                <a:t>o</a:t>
              </a:r>
              <a:r>
                <a:rPr sz="1800" dirty="0">
                  <a:solidFill>
                    <a:srgbClr val="FFFFFF"/>
                  </a:solidFill>
                  <a:latin typeface="Arial"/>
                  <a:cs typeface="Arial"/>
                </a:rPr>
                <a:t>n</a:t>
              </a:r>
              <a:endParaRPr sz="1800" dirty="0">
                <a:latin typeface="Arial"/>
                <a:cs typeface="Arial"/>
              </a:endParaRPr>
            </a:p>
          </p:txBody>
        </p:sp>
        <p:sp>
          <p:nvSpPr>
            <p:cNvPr id="13" name="object 13"/>
            <p:cNvSpPr/>
            <p:nvPr/>
          </p:nvSpPr>
          <p:spPr>
            <a:xfrm>
              <a:off x="2883407" y="1940051"/>
              <a:ext cx="3352800" cy="370332"/>
            </a:xfrm>
            <a:prstGeom prst="rect">
              <a:avLst/>
            </a:prstGeom>
            <a:blipFill>
              <a:blip r:embed="rId11" cstate="print"/>
              <a:stretch>
                <a:fillRect/>
              </a:stretch>
            </a:blipFill>
          </p:spPr>
          <p:txBody>
            <a:bodyPr wrap="square" lIns="0" tIns="0" rIns="0" bIns="0" rtlCol="0"/>
            <a:lstStyle/>
            <a:p>
              <a:endParaRPr/>
            </a:p>
          </p:txBody>
        </p:sp>
        <p:sp>
          <p:nvSpPr>
            <p:cNvPr id="14" name="object 14"/>
            <p:cNvSpPr/>
            <p:nvPr/>
          </p:nvSpPr>
          <p:spPr>
            <a:xfrm>
              <a:off x="2878204" y="1922449"/>
              <a:ext cx="3336919" cy="354009"/>
            </a:xfrm>
            <a:prstGeom prst="rect">
              <a:avLst/>
            </a:prstGeom>
            <a:blipFill>
              <a:blip r:embed="rId12" cstate="print"/>
              <a:stretch>
                <a:fillRect/>
              </a:stretch>
            </a:blipFill>
          </p:spPr>
          <p:txBody>
            <a:bodyPr wrap="square" lIns="0" tIns="0" rIns="0" bIns="0" rtlCol="0"/>
            <a:lstStyle/>
            <a:p>
              <a:endParaRPr/>
            </a:p>
          </p:txBody>
        </p:sp>
        <p:sp>
          <p:nvSpPr>
            <p:cNvPr id="15" name="object 15"/>
            <p:cNvSpPr txBox="1"/>
            <p:nvPr/>
          </p:nvSpPr>
          <p:spPr>
            <a:xfrm>
              <a:off x="2878204" y="1922449"/>
              <a:ext cx="3336925" cy="354330"/>
            </a:xfrm>
            <a:prstGeom prst="rect">
              <a:avLst/>
            </a:prstGeom>
            <a:ln w="12700">
              <a:solidFill>
                <a:srgbClr val="4F80BC"/>
              </a:solidFill>
            </a:ln>
          </p:spPr>
          <p:txBody>
            <a:bodyPr vert="horz" wrap="square" lIns="0" tIns="0" rIns="0" bIns="0" rtlCol="0">
              <a:spAutoFit/>
            </a:bodyPr>
            <a:lstStyle/>
            <a:p>
              <a:pPr marL="502284">
                <a:lnSpc>
                  <a:spcPct val="100000"/>
                </a:lnSpc>
              </a:pPr>
              <a:r>
                <a:rPr sz="1800" dirty="0">
                  <a:solidFill>
                    <a:srgbClr val="FFFFFF"/>
                  </a:solidFill>
                  <a:latin typeface="Arial"/>
                  <a:cs typeface="Arial"/>
                </a:rPr>
                <a:t>A</a:t>
              </a:r>
              <a:r>
                <a:rPr sz="1800" spc="-10" dirty="0">
                  <a:solidFill>
                    <a:srgbClr val="FFFFFF"/>
                  </a:solidFill>
                  <a:latin typeface="Arial"/>
                  <a:cs typeface="Arial"/>
                </a:rPr>
                <a:t>p</a:t>
              </a:r>
              <a:r>
                <a:rPr sz="1800" spc="-5" dirty="0">
                  <a:solidFill>
                    <a:srgbClr val="FFFFFF"/>
                  </a:solidFill>
                  <a:latin typeface="Arial"/>
                  <a:cs typeface="Arial"/>
                </a:rPr>
                <a:t>p</a:t>
              </a:r>
              <a:r>
                <a:rPr sz="1800" spc="-10" dirty="0">
                  <a:solidFill>
                    <a:srgbClr val="FFFFFF"/>
                  </a:solidFill>
                  <a:latin typeface="Arial"/>
                  <a:cs typeface="Arial"/>
                </a:rPr>
                <a:t>l</a:t>
              </a:r>
              <a:r>
                <a:rPr sz="1800" spc="-5" dirty="0">
                  <a:solidFill>
                    <a:srgbClr val="FFFFFF"/>
                  </a:solidFill>
                  <a:latin typeface="Arial"/>
                  <a:cs typeface="Arial"/>
                </a:rPr>
                <a:t>ic</a:t>
              </a:r>
              <a:r>
                <a:rPr sz="1800" spc="-10" dirty="0">
                  <a:solidFill>
                    <a:srgbClr val="FFFFFF"/>
                  </a:solidFill>
                  <a:latin typeface="Arial"/>
                  <a:cs typeface="Arial"/>
                </a:rPr>
                <a:t>a</a:t>
              </a:r>
              <a:r>
                <a:rPr sz="1800" dirty="0">
                  <a:solidFill>
                    <a:srgbClr val="FFFFFF"/>
                  </a:solidFill>
                  <a:latin typeface="Arial"/>
                  <a:cs typeface="Arial"/>
                </a:rPr>
                <a:t>tion</a:t>
              </a:r>
              <a:r>
                <a:rPr sz="1800" spc="50" dirty="0">
                  <a:solidFill>
                    <a:srgbClr val="FFFFFF"/>
                  </a:solidFill>
                  <a:latin typeface="Times New Roman"/>
                  <a:cs typeface="Times New Roman"/>
                </a:rPr>
                <a:t> </a:t>
              </a:r>
              <a:r>
                <a:rPr sz="1800" dirty="0">
                  <a:solidFill>
                    <a:srgbClr val="FFFFFF"/>
                  </a:solidFill>
                  <a:latin typeface="Arial"/>
                  <a:cs typeface="Arial"/>
                </a:rPr>
                <a:t>su</a:t>
              </a:r>
              <a:r>
                <a:rPr sz="1800" spc="-10" dirty="0">
                  <a:solidFill>
                    <a:srgbClr val="FFFFFF"/>
                  </a:solidFill>
                  <a:latin typeface="Arial"/>
                  <a:cs typeface="Arial"/>
                </a:rPr>
                <a:t>b</a:t>
              </a:r>
              <a:r>
                <a:rPr sz="1800" dirty="0">
                  <a:solidFill>
                    <a:srgbClr val="FFFFFF"/>
                  </a:solidFill>
                  <a:latin typeface="Arial"/>
                  <a:cs typeface="Arial"/>
                </a:rPr>
                <a:t>miss</a:t>
              </a:r>
              <a:r>
                <a:rPr sz="1800" spc="-10" dirty="0">
                  <a:solidFill>
                    <a:srgbClr val="FFFFFF"/>
                  </a:solidFill>
                  <a:latin typeface="Arial"/>
                  <a:cs typeface="Arial"/>
                </a:rPr>
                <a:t>i</a:t>
              </a:r>
              <a:r>
                <a:rPr sz="1800" spc="-5" dirty="0">
                  <a:solidFill>
                    <a:srgbClr val="FFFFFF"/>
                  </a:solidFill>
                  <a:latin typeface="Arial"/>
                  <a:cs typeface="Arial"/>
                </a:rPr>
                <a:t>on</a:t>
              </a:r>
              <a:endParaRPr sz="1800" dirty="0">
                <a:latin typeface="Arial"/>
                <a:cs typeface="Arial"/>
              </a:endParaRPr>
            </a:p>
          </p:txBody>
        </p:sp>
        <p:sp>
          <p:nvSpPr>
            <p:cNvPr id="16" name="object 16"/>
            <p:cNvSpPr/>
            <p:nvPr/>
          </p:nvSpPr>
          <p:spPr>
            <a:xfrm>
              <a:off x="2846452" y="2405977"/>
              <a:ext cx="3471672" cy="1512000"/>
            </a:xfrm>
            <a:prstGeom prst="rect">
              <a:avLst/>
            </a:prstGeom>
            <a:blipFill>
              <a:blip r:embed="rId13" cstate="print"/>
              <a:stretch>
                <a:fillRect/>
              </a:stretch>
            </a:blipFill>
          </p:spPr>
          <p:txBody>
            <a:bodyPr wrap="square" lIns="0" tIns="0" rIns="0" bIns="0" rtlCol="0"/>
            <a:lstStyle/>
            <a:p>
              <a:endParaRPr/>
            </a:p>
          </p:txBody>
        </p:sp>
        <p:sp>
          <p:nvSpPr>
            <p:cNvPr id="18" name="object 18"/>
            <p:cNvSpPr/>
            <p:nvPr/>
          </p:nvSpPr>
          <p:spPr>
            <a:xfrm>
              <a:off x="2861850" y="2424960"/>
              <a:ext cx="3431769" cy="1440000"/>
            </a:xfrm>
            <a:custGeom>
              <a:avLst/>
              <a:gdLst/>
              <a:ahLst/>
              <a:cxnLst/>
              <a:rect l="l" t="t" r="r" b="b"/>
              <a:pathLst>
                <a:path w="3314700" h="1335404">
                  <a:moveTo>
                    <a:pt x="0" y="667511"/>
                  </a:moveTo>
                  <a:lnTo>
                    <a:pt x="1657343" y="0"/>
                  </a:lnTo>
                  <a:lnTo>
                    <a:pt x="3314693" y="667511"/>
                  </a:lnTo>
                  <a:lnTo>
                    <a:pt x="1657343" y="1335030"/>
                  </a:lnTo>
                  <a:lnTo>
                    <a:pt x="0" y="667511"/>
                  </a:lnTo>
                  <a:close/>
                </a:path>
              </a:pathLst>
            </a:custGeom>
            <a:ln w="57149">
              <a:solidFill>
                <a:srgbClr val="FF0000"/>
              </a:solidFill>
            </a:ln>
          </p:spPr>
          <p:txBody>
            <a:bodyPr wrap="square" lIns="0" tIns="0" rIns="0" bIns="0" rtlCol="0"/>
            <a:lstStyle/>
            <a:p>
              <a:endParaRPr/>
            </a:p>
          </p:txBody>
        </p:sp>
        <p:sp>
          <p:nvSpPr>
            <p:cNvPr id="19" name="object 19"/>
            <p:cNvSpPr txBox="1"/>
            <p:nvPr/>
          </p:nvSpPr>
          <p:spPr>
            <a:xfrm>
              <a:off x="3825064" y="2531808"/>
              <a:ext cx="1487170" cy="1224000"/>
            </a:xfrm>
            <a:prstGeom prst="rect">
              <a:avLst/>
            </a:prstGeom>
          </p:spPr>
          <p:txBody>
            <a:bodyPr vert="horz" wrap="square" lIns="0" tIns="0" rIns="0" bIns="0" rtlCol="0">
              <a:spAutoFit/>
            </a:bodyPr>
            <a:lstStyle/>
            <a:p>
              <a:pPr algn="ctr">
                <a:lnSpc>
                  <a:spcPct val="100000"/>
                </a:lnSpc>
              </a:pPr>
              <a:r>
                <a:rPr sz="1400" b="1" dirty="0">
                  <a:latin typeface="Arial"/>
                  <a:cs typeface="Arial"/>
                </a:rPr>
                <a:t>Se</a:t>
              </a:r>
              <a:r>
                <a:rPr sz="1400" b="1" spc="-10" dirty="0">
                  <a:latin typeface="Arial"/>
                  <a:cs typeface="Arial"/>
                </a:rPr>
                <a:t>cu</a:t>
              </a:r>
              <a:r>
                <a:rPr sz="1400" b="1" dirty="0">
                  <a:latin typeface="Arial"/>
                  <a:cs typeface="Arial"/>
                </a:rPr>
                <a:t>rity</a:t>
              </a:r>
              <a:r>
                <a:rPr sz="1400" b="1" spc="-10" dirty="0">
                  <a:latin typeface="Times New Roman"/>
                  <a:cs typeface="Times New Roman"/>
                </a:rPr>
                <a:t> </a:t>
              </a:r>
              <a:r>
                <a:rPr sz="1400" b="1" spc="-5" dirty="0" smtClean="0">
                  <a:latin typeface="Arial"/>
                  <a:cs typeface="Arial"/>
                </a:rPr>
                <a:t>ser</a:t>
              </a:r>
              <a:r>
                <a:rPr sz="1400" b="1" spc="-15" dirty="0" smtClean="0">
                  <a:latin typeface="Arial"/>
                  <a:cs typeface="Arial"/>
                </a:rPr>
                <a:t>v</a:t>
              </a:r>
              <a:r>
                <a:rPr sz="1400" b="1" dirty="0" smtClean="0">
                  <a:latin typeface="Arial"/>
                  <a:cs typeface="Arial"/>
                </a:rPr>
                <a:t>i</a:t>
              </a:r>
              <a:r>
                <a:rPr sz="1400" b="1" spc="-5" dirty="0" smtClean="0">
                  <a:latin typeface="Arial"/>
                  <a:cs typeface="Arial"/>
                </a:rPr>
                <a:t>ces</a:t>
              </a:r>
              <a:r>
                <a:rPr lang="fr-FR" sz="1400" b="1" spc="-5" dirty="0" smtClean="0">
                  <a:latin typeface="Arial"/>
                  <a:cs typeface="Arial"/>
                </a:rPr>
                <a:t>/ </a:t>
              </a:r>
              <a:r>
                <a:rPr lang="en-US" sz="1400" b="1" spc="-5" dirty="0" smtClean="0">
                  <a:latin typeface="Arial"/>
                  <a:cs typeface="Arial"/>
                </a:rPr>
                <a:t>other related </a:t>
              </a:r>
              <a:r>
                <a:rPr lang="fr-FR" sz="1400" b="1" spc="-5" dirty="0" smtClean="0">
                  <a:latin typeface="Arial"/>
                  <a:cs typeface="Arial"/>
                </a:rPr>
                <a:t>administration</a:t>
              </a:r>
              <a:endParaRPr sz="1400" dirty="0" smtClean="0">
                <a:latin typeface="Arial"/>
                <a:cs typeface="Arial"/>
              </a:endParaRPr>
            </a:p>
            <a:p>
              <a:pPr algn="ctr">
                <a:lnSpc>
                  <a:spcPct val="100000"/>
                </a:lnSpc>
                <a:spcBef>
                  <a:spcPts val="1005"/>
                </a:spcBef>
              </a:pPr>
              <a:r>
                <a:rPr sz="1400" b="1" dirty="0" smtClean="0">
                  <a:latin typeface="Arial"/>
                  <a:cs typeface="Arial"/>
                </a:rPr>
                <a:t>I</a:t>
              </a:r>
              <a:r>
                <a:rPr sz="1400" b="1" spc="-10" dirty="0" smtClean="0">
                  <a:latin typeface="Arial"/>
                  <a:cs typeface="Arial"/>
                </a:rPr>
                <a:t>n</a:t>
              </a:r>
              <a:r>
                <a:rPr sz="1400" b="1" spc="-15" dirty="0" smtClean="0">
                  <a:latin typeface="Arial"/>
                  <a:cs typeface="Arial"/>
                </a:rPr>
                <a:t>v</a:t>
              </a:r>
              <a:r>
                <a:rPr sz="1400" b="1" spc="-5" dirty="0" smtClean="0">
                  <a:latin typeface="Arial"/>
                  <a:cs typeface="Arial"/>
                </a:rPr>
                <a:t>est</a:t>
              </a:r>
              <a:r>
                <a:rPr sz="1400" b="1" dirty="0" smtClean="0">
                  <a:latin typeface="Arial"/>
                  <a:cs typeface="Arial"/>
                </a:rPr>
                <a:t>i</a:t>
              </a:r>
              <a:r>
                <a:rPr sz="1400" b="1" spc="-10" dirty="0" smtClean="0">
                  <a:latin typeface="Arial"/>
                  <a:cs typeface="Arial"/>
                </a:rPr>
                <a:t>g</a:t>
              </a:r>
              <a:r>
                <a:rPr sz="1400" b="1" spc="-5" dirty="0" smtClean="0">
                  <a:latin typeface="Arial"/>
                  <a:cs typeface="Arial"/>
                </a:rPr>
                <a:t>at</a:t>
              </a:r>
              <a:r>
                <a:rPr sz="1400" b="1" spc="-10" dirty="0" smtClean="0">
                  <a:latin typeface="Arial"/>
                  <a:cs typeface="Arial"/>
                </a:rPr>
                <a:t>io</a:t>
              </a:r>
              <a:r>
                <a:rPr sz="1400" b="1" dirty="0" smtClean="0">
                  <a:latin typeface="Arial"/>
                  <a:cs typeface="Arial"/>
                </a:rPr>
                <a:t>n</a:t>
              </a:r>
              <a:endParaRPr sz="1400" dirty="0">
                <a:latin typeface="Arial"/>
                <a:cs typeface="Arial"/>
              </a:endParaRPr>
            </a:p>
          </p:txBody>
        </p:sp>
        <p:sp>
          <p:nvSpPr>
            <p:cNvPr id="20" name="object 20"/>
            <p:cNvSpPr/>
            <p:nvPr/>
          </p:nvSpPr>
          <p:spPr>
            <a:xfrm>
              <a:off x="2572511" y="4043171"/>
              <a:ext cx="3953255" cy="371856"/>
            </a:xfrm>
            <a:prstGeom prst="rect">
              <a:avLst/>
            </a:prstGeom>
            <a:blipFill>
              <a:blip r:embed="rId14" cstate="print"/>
              <a:stretch>
                <a:fillRect/>
              </a:stretch>
            </a:blipFill>
          </p:spPr>
          <p:txBody>
            <a:bodyPr wrap="square" lIns="0" tIns="0" rIns="0" bIns="0" rtlCol="0"/>
            <a:lstStyle/>
            <a:p>
              <a:endParaRPr/>
            </a:p>
          </p:txBody>
        </p:sp>
        <p:sp>
          <p:nvSpPr>
            <p:cNvPr id="21" name="object 21"/>
            <p:cNvSpPr/>
            <p:nvPr/>
          </p:nvSpPr>
          <p:spPr>
            <a:xfrm>
              <a:off x="2567046" y="4025896"/>
              <a:ext cx="3938534" cy="355604"/>
            </a:xfrm>
            <a:prstGeom prst="rect">
              <a:avLst/>
            </a:prstGeom>
            <a:blipFill>
              <a:blip r:embed="rId15" cstate="print"/>
              <a:stretch>
                <a:fillRect/>
              </a:stretch>
            </a:blipFill>
          </p:spPr>
          <p:txBody>
            <a:bodyPr wrap="square" lIns="0" tIns="0" rIns="0" bIns="0" rtlCol="0"/>
            <a:lstStyle/>
            <a:p>
              <a:endParaRPr/>
            </a:p>
          </p:txBody>
        </p:sp>
        <p:sp>
          <p:nvSpPr>
            <p:cNvPr id="22" name="object 22"/>
            <p:cNvSpPr txBox="1"/>
            <p:nvPr/>
          </p:nvSpPr>
          <p:spPr>
            <a:xfrm>
              <a:off x="2567046" y="4025896"/>
              <a:ext cx="3938904" cy="355600"/>
            </a:xfrm>
            <a:prstGeom prst="rect">
              <a:avLst/>
            </a:prstGeom>
            <a:ln w="12700">
              <a:solidFill>
                <a:srgbClr val="4F80BC"/>
              </a:solidFill>
            </a:ln>
          </p:spPr>
          <p:txBody>
            <a:bodyPr vert="horz" wrap="square" lIns="0" tIns="0" rIns="0" bIns="0" rtlCol="0">
              <a:spAutoFit/>
            </a:bodyPr>
            <a:lstStyle/>
            <a:p>
              <a:pPr marL="478790">
                <a:lnSpc>
                  <a:spcPct val="100000"/>
                </a:lnSpc>
              </a:pPr>
              <a:r>
                <a:rPr sz="1800" spc="-5" dirty="0">
                  <a:solidFill>
                    <a:srgbClr val="FFFFFF"/>
                  </a:solidFill>
                  <a:latin typeface="Arial"/>
                  <a:cs typeface="Arial"/>
                </a:rPr>
                <a:t>R</a:t>
              </a:r>
              <a:r>
                <a:rPr sz="1800" spc="-10" dirty="0">
                  <a:solidFill>
                    <a:srgbClr val="FFFFFF"/>
                  </a:solidFill>
                  <a:latin typeface="Arial"/>
                  <a:cs typeface="Arial"/>
                </a:rPr>
                <a:t>e</a:t>
              </a:r>
              <a:r>
                <a:rPr sz="1800" dirty="0">
                  <a:solidFill>
                    <a:srgbClr val="FFFFFF"/>
                  </a:solidFill>
                  <a:latin typeface="Arial"/>
                  <a:cs typeface="Arial"/>
                </a:rPr>
                <a:t>cov</a:t>
              </a:r>
              <a:r>
                <a:rPr sz="1800" spc="-10" dirty="0">
                  <a:solidFill>
                    <a:srgbClr val="FFFFFF"/>
                  </a:solidFill>
                  <a:latin typeface="Arial"/>
                  <a:cs typeface="Arial"/>
                </a:rPr>
                <a:t>e</a:t>
              </a:r>
              <a:r>
                <a:rPr sz="1800" dirty="0">
                  <a:solidFill>
                    <a:srgbClr val="FFFFFF"/>
                  </a:solidFill>
                  <a:latin typeface="Arial"/>
                  <a:cs typeface="Arial"/>
                </a:rPr>
                <a:t>ry</a:t>
              </a:r>
              <a:r>
                <a:rPr sz="1800" spc="50" dirty="0">
                  <a:solidFill>
                    <a:srgbClr val="FFFFFF"/>
                  </a:solidFill>
                  <a:latin typeface="Times New Roman"/>
                  <a:cs typeface="Times New Roman"/>
                </a:rPr>
                <a:t> </a:t>
              </a:r>
              <a:r>
                <a:rPr sz="1800" spc="-15" dirty="0">
                  <a:solidFill>
                    <a:srgbClr val="FFFFFF"/>
                  </a:solidFill>
                  <a:latin typeface="Arial"/>
                  <a:cs typeface="Arial"/>
                </a:rPr>
                <a:t>o</a:t>
              </a:r>
              <a:r>
                <a:rPr sz="1800" spc="-5" dirty="0">
                  <a:solidFill>
                    <a:srgbClr val="FFFFFF"/>
                  </a:solidFill>
                  <a:latin typeface="Arial"/>
                  <a:cs typeface="Arial"/>
                </a:rPr>
                <a:t>f</a:t>
              </a:r>
              <a:r>
                <a:rPr sz="1800" spc="50" dirty="0">
                  <a:solidFill>
                    <a:srgbClr val="FFFFFF"/>
                  </a:solidFill>
                  <a:latin typeface="Times New Roman"/>
                  <a:cs typeface="Times New Roman"/>
                </a:rPr>
                <a:t> </a:t>
              </a:r>
              <a:r>
                <a:rPr sz="1800" spc="-5" dirty="0">
                  <a:solidFill>
                    <a:srgbClr val="FFFFFF"/>
                  </a:solidFill>
                  <a:latin typeface="Arial"/>
                  <a:cs typeface="Arial"/>
                </a:rPr>
                <a:t>th</a:t>
              </a:r>
              <a:r>
                <a:rPr sz="1800" dirty="0">
                  <a:solidFill>
                    <a:srgbClr val="FFFFFF"/>
                  </a:solidFill>
                  <a:latin typeface="Arial"/>
                  <a:cs typeface="Arial"/>
                </a:rPr>
                <a:t>e</a:t>
              </a:r>
              <a:r>
                <a:rPr sz="1800" spc="40" dirty="0">
                  <a:solidFill>
                    <a:srgbClr val="FFFFFF"/>
                  </a:solidFill>
                  <a:latin typeface="Times New Roman"/>
                  <a:cs typeface="Times New Roman"/>
                </a:rPr>
                <a:t> </a:t>
              </a:r>
              <a:r>
                <a:rPr sz="1800" spc="-5" dirty="0">
                  <a:solidFill>
                    <a:srgbClr val="FFFFFF"/>
                  </a:solidFill>
                  <a:latin typeface="Arial"/>
                  <a:cs typeface="Arial"/>
                </a:rPr>
                <a:t>a</a:t>
              </a:r>
              <a:r>
                <a:rPr sz="1800" spc="-10" dirty="0">
                  <a:solidFill>
                    <a:srgbClr val="FFFFFF"/>
                  </a:solidFill>
                  <a:latin typeface="Arial"/>
                  <a:cs typeface="Arial"/>
                </a:rPr>
                <a:t>u</a:t>
              </a:r>
              <a:r>
                <a:rPr sz="1800" dirty="0">
                  <a:solidFill>
                    <a:srgbClr val="FFFFFF"/>
                  </a:solidFill>
                  <a:latin typeface="Arial"/>
                  <a:cs typeface="Arial"/>
                </a:rPr>
                <a:t>th</a:t>
              </a:r>
              <a:r>
                <a:rPr sz="1800" spc="-10" dirty="0">
                  <a:solidFill>
                    <a:srgbClr val="FFFFFF"/>
                  </a:solidFill>
                  <a:latin typeface="Arial"/>
                  <a:cs typeface="Arial"/>
                </a:rPr>
                <a:t>o</a:t>
              </a:r>
              <a:r>
                <a:rPr sz="1800" dirty="0">
                  <a:solidFill>
                    <a:srgbClr val="FFFFFF"/>
                  </a:solidFill>
                  <a:latin typeface="Arial"/>
                  <a:cs typeface="Arial"/>
                </a:rPr>
                <a:t>riz</a:t>
              </a:r>
              <a:r>
                <a:rPr sz="1800" spc="-10" dirty="0">
                  <a:solidFill>
                    <a:srgbClr val="FFFFFF"/>
                  </a:solidFill>
                  <a:latin typeface="Arial"/>
                  <a:cs typeface="Arial"/>
                </a:rPr>
                <a:t>a</a:t>
              </a:r>
              <a:r>
                <a:rPr sz="1800" dirty="0">
                  <a:solidFill>
                    <a:srgbClr val="FFFFFF"/>
                  </a:solidFill>
                  <a:latin typeface="Arial"/>
                  <a:cs typeface="Arial"/>
                </a:rPr>
                <a:t>tion</a:t>
              </a:r>
              <a:endParaRPr sz="1800" dirty="0">
                <a:latin typeface="Arial"/>
                <a:cs typeface="Arial"/>
              </a:endParaRPr>
            </a:p>
          </p:txBody>
        </p:sp>
        <p:sp>
          <p:nvSpPr>
            <p:cNvPr id="23" name="object 23"/>
            <p:cNvSpPr/>
            <p:nvPr/>
          </p:nvSpPr>
          <p:spPr>
            <a:xfrm>
              <a:off x="2139695" y="4599432"/>
              <a:ext cx="4730495" cy="368807"/>
            </a:xfrm>
            <a:prstGeom prst="rect">
              <a:avLst/>
            </a:prstGeom>
            <a:blipFill>
              <a:blip r:embed="rId16" cstate="print"/>
              <a:stretch>
                <a:fillRect/>
              </a:stretch>
            </a:blipFill>
          </p:spPr>
          <p:txBody>
            <a:bodyPr wrap="square" lIns="0" tIns="0" rIns="0" bIns="0" rtlCol="0"/>
            <a:lstStyle/>
            <a:p>
              <a:endParaRPr/>
            </a:p>
          </p:txBody>
        </p:sp>
        <p:sp>
          <p:nvSpPr>
            <p:cNvPr id="24" name="object 24"/>
            <p:cNvSpPr/>
            <p:nvPr/>
          </p:nvSpPr>
          <p:spPr>
            <a:xfrm>
              <a:off x="2135254" y="4581464"/>
              <a:ext cx="4714890" cy="354009"/>
            </a:xfrm>
            <a:prstGeom prst="rect">
              <a:avLst/>
            </a:prstGeom>
            <a:blipFill>
              <a:blip r:embed="rId17" cstate="print"/>
              <a:stretch>
                <a:fillRect/>
              </a:stretch>
            </a:blipFill>
          </p:spPr>
          <p:txBody>
            <a:bodyPr wrap="square" lIns="0" tIns="0" rIns="0" bIns="0" rtlCol="0"/>
            <a:lstStyle/>
            <a:p>
              <a:endParaRPr/>
            </a:p>
          </p:txBody>
        </p:sp>
        <p:sp>
          <p:nvSpPr>
            <p:cNvPr id="25" name="object 25"/>
            <p:cNvSpPr txBox="1"/>
            <p:nvPr/>
          </p:nvSpPr>
          <p:spPr>
            <a:xfrm>
              <a:off x="2135254" y="4581464"/>
              <a:ext cx="4715510" cy="354330"/>
            </a:xfrm>
            <a:prstGeom prst="rect">
              <a:avLst/>
            </a:prstGeom>
            <a:ln w="12700">
              <a:solidFill>
                <a:srgbClr val="4F80BC"/>
              </a:solidFill>
            </a:ln>
          </p:spPr>
          <p:txBody>
            <a:bodyPr vert="horz" wrap="square" lIns="0" tIns="0" rIns="0" bIns="0" rtlCol="0">
              <a:spAutoFit/>
            </a:bodyPr>
            <a:lstStyle/>
            <a:p>
              <a:pPr marL="789940">
                <a:lnSpc>
                  <a:spcPct val="100000"/>
                </a:lnSpc>
              </a:pPr>
              <a:r>
                <a:rPr sz="1800" dirty="0">
                  <a:solidFill>
                    <a:srgbClr val="FFFFFF"/>
                  </a:solidFill>
                  <a:latin typeface="Arial"/>
                  <a:cs typeface="Arial"/>
                </a:rPr>
                <a:t>Prepar</a:t>
              </a:r>
              <a:r>
                <a:rPr sz="1800" spc="-10" dirty="0">
                  <a:solidFill>
                    <a:srgbClr val="FFFFFF"/>
                  </a:solidFill>
                  <a:latin typeface="Arial"/>
                  <a:cs typeface="Arial"/>
                </a:rPr>
                <a:t>a</a:t>
              </a:r>
              <a:r>
                <a:rPr sz="1800" dirty="0">
                  <a:solidFill>
                    <a:srgbClr val="FFFFFF"/>
                  </a:solidFill>
                  <a:latin typeface="Arial"/>
                  <a:cs typeface="Arial"/>
                </a:rPr>
                <a:t>tion</a:t>
              </a:r>
              <a:r>
                <a:rPr sz="1800" spc="55" dirty="0">
                  <a:solidFill>
                    <a:srgbClr val="FFFFFF"/>
                  </a:solidFill>
                  <a:latin typeface="Times New Roman"/>
                  <a:cs typeface="Times New Roman"/>
                </a:rPr>
                <a:t> </a:t>
              </a:r>
              <a:r>
                <a:rPr sz="1800" spc="-15" dirty="0">
                  <a:solidFill>
                    <a:srgbClr val="FFFFFF"/>
                  </a:solidFill>
                  <a:latin typeface="Arial"/>
                  <a:cs typeface="Arial"/>
                </a:rPr>
                <a:t>o</a:t>
              </a:r>
              <a:r>
                <a:rPr sz="1800" spc="-5" dirty="0">
                  <a:solidFill>
                    <a:srgbClr val="FFFFFF"/>
                  </a:solidFill>
                  <a:latin typeface="Arial"/>
                  <a:cs typeface="Arial"/>
                </a:rPr>
                <a:t>f</a:t>
              </a:r>
              <a:r>
                <a:rPr sz="1800" spc="40" dirty="0">
                  <a:solidFill>
                    <a:srgbClr val="FFFFFF"/>
                  </a:solidFill>
                  <a:latin typeface="Times New Roman"/>
                  <a:cs typeface="Times New Roman"/>
                </a:rPr>
                <a:t> </a:t>
              </a:r>
              <a:r>
                <a:rPr sz="1800" dirty="0">
                  <a:solidFill>
                    <a:srgbClr val="FFFFFF"/>
                  </a:solidFill>
                  <a:latin typeface="Arial"/>
                  <a:cs typeface="Arial"/>
                </a:rPr>
                <a:t>the</a:t>
              </a:r>
              <a:r>
                <a:rPr sz="1800" spc="45" dirty="0">
                  <a:solidFill>
                    <a:srgbClr val="FFFFFF"/>
                  </a:solidFill>
                  <a:latin typeface="Times New Roman"/>
                  <a:cs typeface="Times New Roman"/>
                </a:rPr>
                <a:t> </a:t>
              </a:r>
              <a:r>
                <a:rPr sz="1800" dirty="0">
                  <a:solidFill>
                    <a:srgbClr val="FFFFFF"/>
                  </a:solidFill>
                  <a:latin typeface="Arial"/>
                  <a:cs typeface="Arial"/>
                </a:rPr>
                <a:t>Enab</a:t>
              </a:r>
              <a:r>
                <a:rPr sz="1800" spc="-10" dirty="0">
                  <a:solidFill>
                    <a:srgbClr val="FFFFFF"/>
                  </a:solidFill>
                  <a:latin typeface="Arial"/>
                  <a:cs typeface="Arial"/>
                </a:rPr>
                <a:t>l</a:t>
              </a:r>
              <a:r>
                <a:rPr sz="1800" spc="-5" dirty="0">
                  <a:solidFill>
                    <a:srgbClr val="FFFFFF"/>
                  </a:solidFill>
                  <a:latin typeface="Arial"/>
                  <a:cs typeface="Arial"/>
                </a:rPr>
                <a:t>i</a:t>
              </a:r>
              <a:r>
                <a:rPr sz="1800" spc="-10" dirty="0">
                  <a:solidFill>
                    <a:srgbClr val="FFFFFF"/>
                  </a:solidFill>
                  <a:latin typeface="Arial"/>
                  <a:cs typeface="Arial"/>
                </a:rPr>
                <a:t>n</a:t>
              </a:r>
              <a:r>
                <a:rPr sz="1800" dirty="0">
                  <a:solidFill>
                    <a:srgbClr val="FFFFFF"/>
                  </a:solidFill>
                  <a:latin typeface="Arial"/>
                  <a:cs typeface="Arial"/>
                </a:rPr>
                <a:t>g</a:t>
              </a:r>
              <a:r>
                <a:rPr sz="1800" spc="70" dirty="0">
                  <a:solidFill>
                    <a:srgbClr val="FFFFFF"/>
                  </a:solidFill>
                  <a:latin typeface="Times New Roman"/>
                  <a:cs typeface="Times New Roman"/>
                </a:rPr>
                <a:t> </a:t>
              </a:r>
              <a:r>
                <a:rPr sz="1800" dirty="0">
                  <a:solidFill>
                    <a:srgbClr val="FFFFFF"/>
                  </a:solidFill>
                  <a:latin typeface="Arial"/>
                  <a:cs typeface="Arial"/>
                </a:rPr>
                <a:t>file</a:t>
              </a:r>
              <a:endParaRPr sz="1800" dirty="0">
                <a:latin typeface="Arial"/>
                <a:cs typeface="Arial"/>
              </a:endParaRPr>
            </a:p>
          </p:txBody>
        </p:sp>
        <p:sp>
          <p:nvSpPr>
            <p:cNvPr id="26" name="object 26"/>
            <p:cNvSpPr/>
            <p:nvPr/>
          </p:nvSpPr>
          <p:spPr>
            <a:xfrm>
              <a:off x="2874264" y="5141976"/>
              <a:ext cx="3224784" cy="370332"/>
            </a:xfrm>
            <a:prstGeom prst="rect">
              <a:avLst/>
            </a:prstGeom>
            <a:blipFill>
              <a:blip r:embed="rId18" cstate="print"/>
              <a:stretch>
                <a:fillRect/>
              </a:stretch>
            </a:blipFill>
          </p:spPr>
          <p:txBody>
            <a:bodyPr wrap="square" lIns="0" tIns="0" rIns="0" bIns="0" rtlCol="0"/>
            <a:lstStyle/>
            <a:p>
              <a:endParaRPr/>
            </a:p>
          </p:txBody>
        </p:sp>
        <p:sp>
          <p:nvSpPr>
            <p:cNvPr id="27" name="object 27"/>
            <p:cNvSpPr/>
            <p:nvPr/>
          </p:nvSpPr>
          <p:spPr>
            <a:xfrm>
              <a:off x="2870204" y="5124510"/>
              <a:ext cx="3208416" cy="354019"/>
            </a:xfrm>
            <a:prstGeom prst="rect">
              <a:avLst/>
            </a:prstGeom>
            <a:blipFill>
              <a:blip r:embed="rId19" cstate="print"/>
              <a:stretch>
                <a:fillRect/>
              </a:stretch>
            </a:blipFill>
          </p:spPr>
          <p:txBody>
            <a:bodyPr wrap="square" lIns="0" tIns="0" rIns="0" bIns="0" rtlCol="0"/>
            <a:lstStyle/>
            <a:p>
              <a:endParaRPr/>
            </a:p>
          </p:txBody>
        </p:sp>
        <p:sp>
          <p:nvSpPr>
            <p:cNvPr id="28" name="object 28"/>
            <p:cNvSpPr txBox="1"/>
            <p:nvPr/>
          </p:nvSpPr>
          <p:spPr>
            <a:xfrm>
              <a:off x="2870204" y="5124510"/>
              <a:ext cx="3208655" cy="354330"/>
            </a:xfrm>
            <a:prstGeom prst="rect">
              <a:avLst/>
            </a:prstGeom>
            <a:ln w="12700">
              <a:solidFill>
                <a:srgbClr val="4F80BC"/>
              </a:solidFill>
            </a:ln>
          </p:spPr>
          <p:txBody>
            <a:bodyPr vert="horz" wrap="square" lIns="0" tIns="0" rIns="0" bIns="0" rtlCol="0">
              <a:spAutoFit/>
            </a:bodyPr>
            <a:lstStyle/>
            <a:p>
              <a:pPr marL="450215">
                <a:lnSpc>
                  <a:spcPct val="100000"/>
                </a:lnSpc>
              </a:pPr>
              <a:r>
                <a:rPr sz="1800" dirty="0">
                  <a:solidFill>
                    <a:srgbClr val="FFFFFF"/>
                  </a:solidFill>
                  <a:latin typeface="Arial"/>
                  <a:cs typeface="Arial"/>
                </a:rPr>
                <a:t>Ac</a:t>
              </a:r>
              <a:r>
                <a:rPr sz="1800" spc="-10" dirty="0">
                  <a:solidFill>
                    <a:srgbClr val="FFFFFF"/>
                  </a:solidFill>
                  <a:latin typeface="Arial"/>
                  <a:cs typeface="Arial"/>
                </a:rPr>
                <a:t>q</a:t>
              </a:r>
              <a:r>
                <a:rPr sz="1800" spc="-5" dirty="0">
                  <a:solidFill>
                    <a:srgbClr val="FFFFFF"/>
                  </a:solidFill>
                  <a:latin typeface="Arial"/>
                  <a:cs typeface="Arial"/>
                </a:rPr>
                <a:t>u</a:t>
              </a:r>
              <a:r>
                <a:rPr sz="1800" spc="-10" dirty="0">
                  <a:solidFill>
                    <a:srgbClr val="FFFFFF"/>
                  </a:solidFill>
                  <a:latin typeface="Arial"/>
                  <a:cs typeface="Arial"/>
                </a:rPr>
                <a:t>i</a:t>
              </a:r>
              <a:r>
                <a:rPr sz="1800" dirty="0">
                  <a:solidFill>
                    <a:srgbClr val="FFFFFF"/>
                  </a:solidFill>
                  <a:latin typeface="Arial"/>
                  <a:cs typeface="Arial"/>
                </a:rPr>
                <a:t>siti</a:t>
              </a:r>
              <a:r>
                <a:rPr sz="1800" spc="-10" dirty="0">
                  <a:solidFill>
                    <a:srgbClr val="FFFFFF"/>
                  </a:solidFill>
                  <a:latin typeface="Arial"/>
                  <a:cs typeface="Arial"/>
                </a:rPr>
                <a:t>o</a:t>
              </a:r>
              <a:r>
                <a:rPr sz="1800" dirty="0">
                  <a:solidFill>
                    <a:srgbClr val="FFFFFF"/>
                  </a:solidFill>
                  <a:latin typeface="Arial"/>
                  <a:cs typeface="Arial"/>
                </a:rPr>
                <a:t>n</a:t>
              </a:r>
              <a:r>
                <a:rPr sz="1800" spc="55" dirty="0">
                  <a:solidFill>
                    <a:srgbClr val="FFFFFF"/>
                  </a:solidFill>
                  <a:latin typeface="Times New Roman"/>
                  <a:cs typeface="Times New Roman"/>
                </a:rPr>
                <a:t> </a:t>
              </a:r>
              <a:r>
                <a:rPr sz="1800" spc="-15" dirty="0">
                  <a:solidFill>
                    <a:srgbClr val="FFFFFF"/>
                  </a:solidFill>
                  <a:latin typeface="Arial"/>
                  <a:cs typeface="Arial"/>
                </a:rPr>
                <a:t>o</a:t>
              </a:r>
              <a:r>
                <a:rPr sz="1800" spc="-5" dirty="0">
                  <a:solidFill>
                    <a:srgbClr val="FFFFFF"/>
                  </a:solidFill>
                  <a:latin typeface="Arial"/>
                  <a:cs typeface="Arial"/>
                </a:rPr>
                <a:t>f</a:t>
              </a:r>
              <a:r>
                <a:rPr sz="1800" spc="40" dirty="0">
                  <a:solidFill>
                    <a:srgbClr val="FFFFFF"/>
                  </a:solidFill>
                  <a:latin typeface="Times New Roman"/>
                  <a:cs typeface="Times New Roman"/>
                </a:rPr>
                <a:t> </a:t>
              </a:r>
              <a:r>
                <a:rPr sz="1800" spc="-5" dirty="0">
                  <a:solidFill>
                    <a:srgbClr val="FFFFFF"/>
                  </a:solidFill>
                  <a:latin typeface="Arial"/>
                  <a:cs typeface="Arial"/>
                </a:rPr>
                <a:t>pr</a:t>
              </a:r>
              <a:r>
                <a:rPr sz="1800" spc="-10" dirty="0">
                  <a:solidFill>
                    <a:srgbClr val="FFFFFF"/>
                  </a:solidFill>
                  <a:latin typeface="Arial"/>
                  <a:cs typeface="Arial"/>
                </a:rPr>
                <a:t>o</a:t>
              </a:r>
              <a:r>
                <a:rPr sz="1800" spc="-5" dirty="0">
                  <a:solidFill>
                    <a:srgbClr val="FFFFFF"/>
                  </a:solidFill>
                  <a:latin typeface="Arial"/>
                  <a:cs typeface="Arial"/>
                </a:rPr>
                <a:t>d</a:t>
              </a:r>
              <a:r>
                <a:rPr sz="1800" spc="-10" dirty="0">
                  <a:solidFill>
                    <a:srgbClr val="FFFFFF"/>
                  </a:solidFill>
                  <a:latin typeface="Arial"/>
                  <a:cs typeface="Arial"/>
                </a:rPr>
                <a:t>ucts</a:t>
              </a:r>
              <a:endParaRPr sz="1800">
                <a:latin typeface="Arial"/>
                <a:cs typeface="Arial"/>
              </a:endParaRPr>
            </a:p>
          </p:txBody>
        </p:sp>
        <p:sp>
          <p:nvSpPr>
            <p:cNvPr id="29" name="object 29"/>
            <p:cNvSpPr/>
            <p:nvPr/>
          </p:nvSpPr>
          <p:spPr>
            <a:xfrm>
              <a:off x="1845564" y="5681471"/>
              <a:ext cx="5268468" cy="371856"/>
            </a:xfrm>
            <a:prstGeom prst="rect">
              <a:avLst/>
            </a:prstGeom>
            <a:blipFill>
              <a:blip r:embed="rId20" cstate="print"/>
              <a:stretch>
                <a:fillRect/>
              </a:stretch>
            </a:blipFill>
          </p:spPr>
          <p:txBody>
            <a:bodyPr wrap="square" lIns="0" tIns="0" rIns="0" bIns="0" rtlCol="0"/>
            <a:lstStyle/>
            <a:p>
              <a:endParaRPr/>
            </a:p>
          </p:txBody>
        </p:sp>
        <p:sp>
          <p:nvSpPr>
            <p:cNvPr id="30" name="object 30"/>
            <p:cNvSpPr/>
            <p:nvPr/>
          </p:nvSpPr>
          <p:spPr>
            <a:xfrm>
              <a:off x="1841504" y="5664196"/>
              <a:ext cx="5251429" cy="355604"/>
            </a:xfrm>
            <a:prstGeom prst="rect">
              <a:avLst/>
            </a:prstGeom>
            <a:blipFill>
              <a:blip r:embed="rId21" cstate="print"/>
              <a:stretch>
                <a:fillRect/>
              </a:stretch>
            </a:blipFill>
          </p:spPr>
          <p:txBody>
            <a:bodyPr wrap="square" lIns="0" tIns="0" rIns="0" bIns="0" rtlCol="0"/>
            <a:lstStyle/>
            <a:p>
              <a:endParaRPr/>
            </a:p>
          </p:txBody>
        </p:sp>
        <p:sp>
          <p:nvSpPr>
            <p:cNvPr id="31" name="object 31"/>
            <p:cNvSpPr txBox="1"/>
            <p:nvPr/>
          </p:nvSpPr>
          <p:spPr>
            <a:xfrm>
              <a:off x="1841504" y="5664196"/>
              <a:ext cx="5251450" cy="355600"/>
            </a:xfrm>
            <a:prstGeom prst="rect">
              <a:avLst/>
            </a:prstGeom>
            <a:ln w="12700">
              <a:solidFill>
                <a:srgbClr val="4F80BC"/>
              </a:solidFill>
            </a:ln>
          </p:spPr>
          <p:txBody>
            <a:bodyPr vert="horz" wrap="square" lIns="0" tIns="0" rIns="0" bIns="0" rtlCol="0">
              <a:spAutoFit/>
            </a:bodyPr>
            <a:lstStyle/>
            <a:p>
              <a:pPr marL="620395">
                <a:lnSpc>
                  <a:spcPct val="100000"/>
                </a:lnSpc>
              </a:pPr>
              <a:r>
                <a:rPr sz="1800" dirty="0">
                  <a:solidFill>
                    <a:srgbClr val="FFFFFF"/>
                  </a:solidFill>
                  <a:latin typeface="Arial"/>
                  <a:cs typeface="Arial"/>
                </a:rPr>
                <a:t>Mo</a:t>
              </a:r>
              <a:r>
                <a:rPr sz="1800" spc="-10" dirty="0">
                  <a:solidFill>
                    <a:srgbClr val="FFFFFF"/>
                  </a:solidFill>
                  <a:latin typeface="Arial"/>
                  <a:cs typeface="Arial"/>
                </a:rPr>
                <a:t>n</a:t>
              </a:r>
              <a:r>
                <a:rPr sz="1800" spc="-5" dirty="0">
                  <a:solidFill>
                    <a:srgbClr val="FFFFFF"/>
                  </a:solidFill>
                  <a:latin typeface="Arial"/>
                  <a:cs typeface="Arial"/>
                </a:rPr>
                <a:t>itor</a:t>
              </a:r>
              <a:r>
                <a:rPr sz="1800" spc="-10" dirty="0">
                  <a:solidFill>
                    <a:srgbClr val="FFFFFF"/>
                  </a:solidFill>
                  <a:latin typeface="Arial"/>
                  <a:cs typeface="Arial"/>
                </a:rPr>
                <a:t>i</a:t>
              </a:r>
              <a:r>
                <a:rPr sz="1800" spc="-5" dirty="0">
                  <a:solidFill>
                    <a:srgbClr val="FFFFFF"/>
                  </a:solidFill>
                  <a:latin typeface="Arial"/>
                  <a:cs typeface="Arial"/>
                </a:rPr>
                <a:t>n</a:t>
              </a:r>
              <a:r>
                <a:rPr sz="1800" dirty="0">
                  <a:solidFill>
                    <a:srgbClr val="FFFFFF"/>
                  </a:solidFill>
                  <a:latin typeface="Arial"/>
                  <a:cs typeface="Arial"/>
                </a:rPr>
                <a:t>g</a:t>
              </a:r>
              <a:r>
                <a:rPr sz="1800" spc="55" dirty="0">
                  <a:solidFill>
                    <a:srgbClr val="FFFFFF"/>
                  </a:solidFill>
                  <a:latin typeface="Times New Roman"/>
                  <a:cs typeface="Times New Roman"/>
                </a:rPr>
                <a:t> </a:t>
              </a:r>
              <a:r>
                <a:rPr sz="1800" dirty="0">
                  <a:solidFill>
                    <a:srgbClr val="FFFFFF"/>
                  </a:solidFill>
                  <a:latin typeface="Arial"/>
                  <a:cs typeface="Arial"/>
                </a:rPr>
                <a:t>the</a:t>
              </a:r>
              <a:r>
                <a:rPr sz="1800" spc="40" dirty="0">
                  <a:solidFill>
                    <a:srgbClr val="FFFFFF"/>
                  </a:solidFill>
                  <a:latin typeface="Times New Roman"/>
                  <a:cs typeface="Times New Roman"/>
                </a:rPr>
                <a:t> </a:t>
              </a:r>
              <a:r>
                <a:rPr sz="1800" dirty="0">
                  <a:solidFill>
                    <a:srgbClr val="FFFFFF"/>
                  </a:solidFill>
                  <a:latin typeface="Arial"/>
                  <a:cs typeface="Arial"/>
                </a:rPr>
                <a:t>co</a:t>
              </a:r>
              <a:r>
                <a:rPr sz="1800" spc="-10" dirty="0">
                  <a:solidFill>
                    <a:srgbClr val="FFFFFF"/>
                  </a:solidFill>
                  <a:latin typeface="Arial"/>
                  <a:cs typeface="Arial"/>
                </a:rPr>
                <a:t>n</a:t>
              </a:r>
              <a:r>
                <a:rPr sz="1800" dirty="0">
                  <a:solidFill>
                    <a:srgbClr val="FFFFFF"/>
                  </a:solidFill>
                  <a:latin typeface="Arial"/>
                  <a:cs typeface="Arial"/>
                </a:rPr>
                <a:t>sum</a:t>
              </a:r>
              <a:r>
                <a:rPr sz="1800" spc="-10" dirty="0">
                  <a:solidFill>
                    <a:srgbClr val="FFFFFF"/>
                  </a:solidFill>
                  <a:latin typeface="Arial"/>
                  <a:cs typeface="Arial"/>
                </a:rPr>
                <a:t>p</a:t>
              </a:r>
              <a:r>
                <a:rPr sz="1800" dirty="0">
                  <a:solidFill>
                    <a:srgbClr val="FFFFFF"/>
                  </a:solidFill>
                  <a:latin typeface="Arial"/>
                  <a:cs typeface="Arial"/>
                </a:rPr>
                <a:t>tion</a:t>
              </a:r>
              <a:r>
                <a:rPr sz="1800" spc="50" dirty="0">
                  <a:solidFill>
                    <a:srgbClr val="FFFFFF"/>
                  </a:solidFill>
                  <a:latin typeface="Times New Roman"/>
                  <a:cs typeface="Times New Roman"/>
                </a:rPr>
                <a:t> </a:t>
              </a:r>
              <a:r>
                <a:rPr sz="1800" spc="-15" dirty="0">
                  <a:solidFill>
                    <a:srgbClr val="FFFFFF"/>
                  </a:solidFill>
                  <a:latin typeface="Arial"/>
                  <a:cs typeface="Arial"/>
                </a:rPr>
                <a:t>o</a:t>
              </a:r>
              <a:r>
                <a:rPr sz="1800" spc="-5" dirty="0">
                  <a:solidFill>
                    <a:srgbClr val="FFFFFF"/>
                  </a:solidFill>
                  <a:latin typeface="Arial"/>
                  <a:cs typeface="Arial"/>
                </a:rPr>
                <a:t>f</a:t>
              </a:r>
              <a:r>
                <a:rPr sz="1800" spc="50" dirty="0">
                  <a:solidFill>
                    <a:srgbClr val="FFFFFF"/>
                  </a:solidFill>
                  <a:latin typeface="Times New Roman"/>
                  <a:cs typeface="Times New Roman"/>
                </a:rPr>
                <a:t> </a:t>
              </a:r>
              <a:r>
                <a:rPr sz="1800" spc="-5" dirty="0">
                  <a:solidFill>
                    <a:srgbClr val="FFFFFF"/>
                  </a:solidFill>
                  <a:latin typeface="Arial"/>
                  <a:cs typeface="Arial"/>
                </a:rPr>
                <a:t>pr</a:t>
              </a:r>
              <a:r>
                <a:rPr sz="1800" spc="-10" dirty="0">
                  <a:solidFill>
                    <a:srgbClr val="FFFFFF"/>
                  </a:solidFill>
                  <a:latin typeface="Arial"/>
                  <a:cs typeface="Arial"/>
                </a:rPr>
                <a:t>o</a:t>
              </a:r>
              <a:r>
                <a:rPr sz="1800" spc="-5" dirty="0">
                  <a:solidFill>
                    <a:srgbClr val="FFFFFF"/>
                  </a:solidFill>
                  <a:latin typeface="Arial"/>
                  <a:cs typeface="Arial"/>
                </a:rPr>
                <a:t>d</a:t>
              </a:r>
              <a:r>
                <a:rPr sz="1800" spc="-10" dirty="0">
                  <a:solidFill>
                    <a:srgbClr val="FFFFFF"/>
                  </a:solidFill>
                  <a:latin typeface="Arial"/>
                  <a:cs typeface="Arial"/>
                </a:rPr>
                <a:t>ucts</a:t>
              </a:r>
              <a:endParaRPr sz="1800" dirty="0">
                <a:latin typeface="Arial"/>
                <a:cs typeface="Arial"/>
              </a:endParaRPr>
            </a:p>
          </p:txBody>
        </p:sp>
        <p:sp>
          <p:nvSpPr>
            <p:cNvPr id="32" name="object 32"/>
            <p:cNvSpPr/>
            <p:nvPr/>
          </p:nvSpPr>
          <p:spPr>
            <a:xfrm>
              <a:off x="2324100" y="6248400"/>
              <a:ext cx="4267200" cy="370332"/>
            </a:xfrm>
            <a:prstGeom prst="rect">
              <a:avLst/>
            </a:prstGeom>
            <a:blipFill>
              <a:blip r:embed="rId22" cstate="print"/>
              <a:stretch>
                <a:fillRect/>
              </a:stretch>
            </a:blipFill>
          </p:spPr>
          <p:txBody>
            <a:bodyPr wrap="square" lIns="0" tIns="0" rIns="0" bIns="0" rtlCol="0"/>
            <a:lstStyle/>
            <a:p>
              <a:endParaRPr/>
            </a:p>
          </p:txBody>
        </p:sp>
        <p:sp>
          <p:nvSpPr>
            <p:cNvPr id="33" name="object 33"/>
            <p:cNvSpPr/>
            <p:nvPr/>
          </p:nvSpPr>
          <p:spPr>
            <a:xfrm>
              <a:off x="2319396" y="6230934"/>
              <a:ext cx="4251319" cy="354019"/>
            </a:xfrm>
            <a:prstGeom prst="rect">
              <a:avLst/>
            </a:prstGeom>
            <a:blipFill>
              <a:blip r:embed="rId23" cstate="print"/>
              <a:stretch>
                <a:fillRect/>
              </a:stretch>
            </a:blipFill>
          </p:spPr>
          <p:txBody>
            <a:bodyPr wrap="square" lIns="0" tIns="0" rIns="0" bIns="0" rtlCol="0"/>
            <a:lstStyle/>
            <a:p>
              <a:endParaRPr/>
            </a:p>
          </p:txBody>
        </p:sp>
        <p:sp>
          <p:nvSpPr>
            <p:cNvPr id="34" name="object 34"/>
            <p:cNvSpPr/>
            <p:nvPr/>
          </p:nvSpPr>
          <p:spPr>
            <a:xfrm>
              <a:off x="2319396" y="6230934"/>
              <a:ext cx="4251325" cy="354330"/>
            </a:xfrm>
            <a:custGeom>
              <a:avLst/>
              <a:gdLst/>
              <a:ahLst/>
              <a:cxnLst/>
              <a:rect l="l" t="t" r="r" b="b"/>
              <a:pathLst>
                <a:path w="4251325" h="354329">
                  <a:moveTo>
                    <a:pt x="0" y="354019"/>
                  </a:moveTo>
                  <a:lnTo>
                    <a:pt x="4251319" y="354019"/>
                  </a:lnTo>
                  <a:lnTo>
                    <a:pt x="4251319" y="0"/>
                  </a:lnTo>
                  <a:lnTo>
                    <a:pt x="0" y="0"/>
                  </a:lnTo>
                  <a:lnTo>
                    <a:pt x="0" y="354019"/>
                  </a:lnTo>
                  <a:close/>
                </a:path>
              </a:pathLst>
            </a:custGeom>
            <a:ln w="12700">
              <a:solidFill>
                <a:srgbClr val="4F80BC"/>
              </a:solidFill>
            </a:ln>
          </p:spPr>
          <p:txBody>
            <a:bodyPr wrap="square" lIns="0" tIns="0" rIns="0" bIns="0" rtlCol="0"/>
            <a:lstStyle/>
            <a:p>
              <a:endParaRPr/>
            </a:p>
          </p:txBody>
        </p:sp>
        <p:sp>
          <p:nvSpPr>
            <p:cNvPr id="35" name="object 35"/>
            <p:cNvSpPr txBox="1"/>
            <p:nvPr/>
          </p:nvSpPr>
          <p:spPr>
            <a:xfrm>
              <a:off x="2987423" y="6302838"/>
              <a:ext cx="2917825" cy="254000"/>
            </a:xfrm>
            <a:prstGeom prst="rect">
              <a:avLst/>
            </a:prstGeom>
          </p:spPr>
          <p:txBody>
            <a:bodyPr vert="horz" wrap="square" lIns="0" tIns="0" rIns="0" bIns="0" rtlCol="0">
              <a:spAutoFit/>
            </a:bodyPr>
            <a:lstStyle/>
            <a:p>
              <a:pPr marL="12700">
                <a:lnSpc>
                  <a:spcPct val="100000"/>
                </a:lnSpc>
              </a:pPr>
              <a:r>
                <a:rPr sz="1800" spc="-5" dirty="0">
                  <a:solidFill>
                    <a:srgbClr val="FFFFFF"/>
                  </a:solidFill>
                  <a:latin typeface="Arial"/>
                  <a:cs typeface="Arial"/>
                </a:rPr>
                <a:t>R</a:t>
              </a:r>
              <a:r>
                <a:rPr sz="1800" spc="-10" dirty="0">
                  <a:solidFill>
                    <a:srgbClr val="FFFFFF"/>
                  </a:solidFill>
                  <a:latin typeface="Arial"/>
                  <a:cs typeface="Arial"/>
                </a:rPr>
                <a:t>e</a:t>
              </a:r>
              <a:r>
                <a:rPr sz="1800" spc="-5" dirty="0">
                  <a:solidFill>
                    <a:srgbClr val="FFFFFF"/>
                  </a:solidFill>
                  <a:latin typeface="Arial"/>
                  <a:cs typeface="Arial"/>
                </a:rPr>
                <a:t>n</a:t>
              </a:r>
              <a:r>
                <a:rPr sz="1800" spc="-10" dirty="0">
                  <a:solidFill>
                    <a:srgbClr val="FFFFFF"/>
                  </a:solidFill>
                  <a:latin typeface="Arial"/>
                  <a:cs typeface="Arial"/>
                </a:rPr>
                <a:t>e</a:t>
              </a:r>
              <a:r>
                <a:rPr sz="1800" spc="-40" dirty="0">
                  <a:solidFill>
                    <a:srgbClr val="FFFFFF"/>
                  </a:solidFill>
                  <a:latin typeface="Arial"/>
                  <a:cs typeface="Arial"/>
                </a:rPr>
                <a:t>w</a:t>
              </a:r>
              <a:r>
                <a:rPr sz="1800" spc="-5" dirty="0">
                  <a:solidFill>
                    <a:srgbClr val="FFFFFF"/>
                  </a:solidFill>
                  <a:latin typeface="Arial"/>
                  <a:cs typeface="Arial"/>
                </a:rPr>
                <a:t>a</a:t>
              </a:r>
              <a:r>
                <a:rPr sz="1800" dirty="0">
                  <a:solidFill>
                    <a:srgbClr val="FFFFFF"/>
                  </a:solidFill>
                  <a:latin typeface="Arial"/>
                  <a:cs typeface="Arial"/>
                </a:rPr>
                <a:t>l</a:t>
              </a:r>
              <a:r>
                <a:rPr sz="1800" spc="90" dirty="0">
                  <a:solidFill>
                    <a:srgbClr val="FFFFFF"/>
                  </a:solidFill>
                  <a:latin typeface="Times New Roman"/>
                  <a:cs typeface="Times New Roman"/>
                </a:rPr>
                <a:t> </a:t>
              </a:r>
              <a:r>
                <a:rPr sz="1800" spc="-15" dirty="0">
                  <a:solidFill>
                    <a:srgbClr val="FFFFFF"/>
                  </a:solidFill>
                  <a:latin typeface="Arial"/>
                  <a:cs typeface="Arial"/>
                </a:rPr>
                <a:t>o</a:t>
              </a:r>
              <a:r>
                <a:rPr sz="1800" spc="-5" dirty="0">
                  <a:solidFill>
                    <a:srgbClr val="FFFFFF"/>
                  </a:solidFill>
                  <a:latin typeface="Arial"/>
                  <a:cs typeface="Arial"/>
                </a:rPr>
                <a:t>f</a:t>
              </a:r>
              <a:r>
                <a:rPr sz="1800" spc="50" dirty="0">
                  <a:solidFill>
                    <a:srgbClr val="FFFFFF"/>
                  </a:solidFill>
                  <a:latin typeface="Times New Roman"/>
                  <a:cs typeface="Times New Roman"/>
                </a:rPr>
                <a:t> </a:t>
              </a:r>
              <a:r>
                <a:rPr sz="1800" spc="-5" dirty="0">
                  <a:solidFill>
                    <a:srgbClr val="FFFFFF"/>
                  </a:solidFill>
                  <a:latin typeface="Arial"/>
                  <a:cs typeface="Arial"/>
                </a:rPr>
                <a:t>th</a:t>
              </a:r>
              <a:r>
                <a:rPr sz="1800" dirty="0">
                  <a:solidFill>
                    <a:srgbClr val="FFFFFF"/>
                  </a:solidFill>
                  <a:latin typeface="Arial"/>
                  <a:cs typeface="Arial"/>
                </a:rPr>
                <a:t>e</a:t>
              </a:r>
              <a:r>
                <a:rPr sz="1800" spc="40" dirty="0">
                  <a:solidFill>
                    <a:srgbClr val="FFFFFF"/>
                  </a:solidFill>
                  <a:latin typeface="Times New Roman"/>
                  <a:cs typeface="Times New Roman"/>
                </a:rPr>
                <a:t> </a:t>
              </a:r>
              <a:r>
                <a:rPr sz="1800" spc="-5" dirty="0">
                  <a:solidFill>
                    <a:srgbClr val="FFFFFF"/>
                  </a:solidFill>
                  <a:latin typeface="Arial"/>
                  <a:cs typeface="Arial"/>
                </a:rPr>
                <a:t>a</a:t>
              </a:r>
              <a:r>
                <a:rPr sz="1800" spc="-10" dirty="0">
                  <a:solidFill>
                    <a:srgbClr val="FFFFFF"/>
                  </a:solidFill>
                  <a:latin typeface="Arial"/>
                  <a:cs typeface="Arial"/>
                </a:rPr>
                <a:t>u</a:t>
              </a:r>
              <a:r>
                <a:rPr sz="1800" dirty="0">
                  <a:solidFill>
                    <a:srgbClr val="FFFFFF"/>
                  </a:solidFill>
                  <a:latin typeface="Arial"/>
                  <a:cs typeface="Arial"/>
                </a:rPr>
                <a:t>th</a:t>
              </a:r>
              <a:r>
                <a:rPr sz="1800" spc="-10" dirty="0">
                  <a:solidFill>
                    <a:srgbClr val="FFFFFF"/>
                  </a:solidFill>
                  <a:latin typeface="Arial"/>
                  <a:cs typeface="Arial"/>
                </a:rPr>
                <a:t>o</a:t>
              </a:r>
              <a:r>
                <a:rPr sz="1800" dirty="0">
                  <a:solidFill>
                    <a:srgbClr val="FFFFFF"/>
                  </a:solidFill>
                  <a:latin typeface="Arial"/>
                  <a:cs typeface="Arial"/>
                </a:rPr>
                <a:t>riz</a:t>
              </a:r>
              <a:r>
                <a:rPr sz="1800" spc="-10" dirty="0">
                  <a:solidFill>
                    <a:srgbClr val="FFFFFF"/>
                  </a:solidFill>
                  <a:latin typeface="Arial"/>
                  <a:cs typeface="Arial"/>
                </a:rPr>
                <a:t>a</a:t>
              </a:r>
              <a:r>
                <a:rPr sz="1800" dirty="0">
                  <a:solidFill>
                    <a:srgbClr val="FFFFFF"/>
                  </a:solidFill>
                  <a:latin typeface="Arial"/>
                  <a:cs typeface="Arial"/>
                </a:rPr>
                <a:t>tion</a:t>
              </a:r>
              <a:endParaRPr sz="1800">
                <a:latin typeface="Arial"/>
                <a:cs typeface="Arial"/>
              </a:endParaRPr>
            </a:p>
          </p:txBody>
        </p:sp>
        <p:sp>
          <p:nvSpPr>
            <p:cNvPr id="36" name="object 36"/>
            <p:cNvSpPr/>
            <p:nvPr/>
          </p:nvSpPr>
          <p:spPr>
            <a:xfrm>
              <a:off x="4564014" y="639814"/>
              <a:ext cx="76200" cy="193675"/>
            </a:xfrm>
            <a:custGeom>
              <a:avLst/>
              <a:gdLst/>
              <a:ahLst/>
              <a:cxnLst/>
              <a:rect l="l" t="t" r="r" b="b"/>
              <a:pathLst>
                <a:path w="76200" h="193675">
                  <a:moveTo>
                    <a:pt x="31747" y="117491"/>
                  </a:moveTo>
                  <a:lnTo>
                    <a:pt x="0" y="117491"/>
                  </a:lnTo>
                  <a:lnTo>
                    <a:pt x="38099" y="193569"/>
                  </a:lnTo>
                  <a:lnTo>
                    <a:pt x="69849" y="130170"/>
                  </a:lnTo>
                  <a:lnTo>
                    <a:pt x="31747" y="130170"/>
                  </a:lnTo>
                  <a:lnTo>
                    <a:pt x="31747" y="117491"/>
                  </a:lnTo>
                  <a:close/>
                </a:path>
                <a:path w="76200" h="193675">
                  <a:moveTo>
                    <a:pt x="44439" y="0"/>
                  </a:moveTo>
                  <a:lnTo>
                    <a:pt x="31747" y="0"/>
                  </a:lnTo>
                  <a:lnTo>
                    <a:pt x="31747" y="130170"/>
                  </a:lnTo>
                  <a:lnTo>
                    <a:pt x="44439" y="130170"/>
                  </a:lnTo>
                  <a:lnTo>
                    <a:pt x="44439" y="0"/>
                  </a:lnTo>
                  <a:close/>
                </a:path>
                <a:path w="76200" h="193675">
                  <a:moveTo>
                    <a:pt x="76199" y="117491"/>
                  </a:moveTo>
                  <a:lnTo>
                    <a:pt x="44439" y="117491"/>
                  </a:lnTo>
                  <a:lnTo>
                    <a:pt x="44439" y="130170"/>
                  </a:lnTo>
                  <a:lnTo>
                    <a:pt x="69849" y="130170"/>
                  </a:lnTo>
                  <a:lnTo>
                    <a:pt x="76199" y="117491"/>
                  </a:lnTo>
                  <a:close/>
                </a:path>
              </a:pathLst>
            </a:custGeom>
            <a:solidFill>
              <a:srgbClr val="000000"/>
            </a:solidFill>
          </p:spPr>
          <p:txBody>
            <a:bodyPr wrap="square" lIns="0" tIns="0" rIns="0" bIns="0" rtlCol="0"/>
            <a:lstStyle/>
            <a:p>
              <a:endParaRPr/>
            </a:p>
          </p:txBody>
        </p:sp>
        <p:sp>
          <p:nvSpPr>
            <p:cNvPr id="37" name="object 37"/>
            <p:cNvSpPr/>
            <p:nvPr/>
          </p:nvSpPr>
          <p:spPr>
            <a:xfrm>
              <a:off x="4546610" y="1214362"/>
              <a:ext cx="76200" cy="194310"/>
            </a:xfrm>
            <a:custGeom>
              <a:avLst/>
              <a:gdLst/>
              <a:ahLst/>
              <a:cxnLst/>
              <a:rect l="l" t="t" r="r" b="b"/>
              <a:pathLst>
                <a:path w="76200" h="194309">
                  <a:moveTo>
                    <a:pt x="31735" y="117491"/>
                  </a:moveTo>
                  <a:lnTo>
                    <a:pt x="0" y="117491"/>
                  </a:lnTo>
                  <a:lnTo>
                    <a:pt x="38099" y="193691"/>
                  </a:lnTo>
                  <a:lnTo>
                    <a:pt x="69860" y="130170"/>
                  </a:lnTo>
                  <a:lnTo>
                    <a:pt x="31735" y="130170"/>
                  </a:lnTo>
                  <a:lnTo>
                    <a:pt x="31735" y="117491"/>
                  </a:lnTo>
                  <a:close/>
                </a:path>
                <a:path w="76200" h="194309">
                  <a:moveTo>
                    <a:pt x="44439" y="0"/>
                  </a:moveTo>
                  <a:lnTo>
                    <a:pt x="31735" y="0"/>
                  </a:lnTo>
                  <a:lnTo>
                    <a:pt x="31735" y="130170"/>
                  </a:lnTo>
                  <a:lnTo>
                    <a:pt x="44439" y="130170"/>
                  </a:lnTo>
                  <a:lnTo>
                    <a:pt x="44439" y="0"/>
                  </a:lnTo>
                  <a:close/>
                </a:path>
                <a:path w="76200" h="194309">
                  <a:moveTo>
                    <a:pt x="76199" y="117491"/>
                  </a:moveTo>
                  <a:lnTo>
                    <a:pt x="44439" y="117491"/>
                  </a:lnTo>
                  <a:lnTo>
                    <a:pt x="44439" y="130170"/>
                  </a:lnTo>
                  <a:lnTo>
                    <a:pt x="69860" y="130170"/>
                  </a:lnTo>
                  <a:lnTo>
                    <a:pt x="76199" y="117491"/>
                  </a:lnTo>
                  <a:close/>
                </a:path>
              </a:pathLst>
            </a:custGeom>
            <a:solidFill>
              <a:srgbClr val="000000"/>
            </a:solidFill>
          </p:spPr>
          <p:txBody>
            <a:bodyPr wrap="square" lIns="0" tIns="0" rIns="0" bIns="0" rtlCol="0"/>
            <a:lstStyle/>
            <a:p>
              <a:endParaRPr/>
            </a:p>
          </p:txBody>
        </p:sp>
        <p:sp>
          <p:nvSpPr>
            <p:cNvPr id="38" name="object 38"/>
            <p:cNvSpPr/>
            <p:nvPr/>
          </p:nvSpPr>
          <p:spPr>
            <a:xfrm>
              <a:off x="4530730" y="1728712"/>
              <a:ext cx="76200" cy="194310"/>
            </a:xfrm>
            <a:custGeom>
              <a:avLst/>
              <a:gdLst/>
              <a:ahLst/>
              <a:cxnLst/>
              <a:rect l="l" t="t" r="r" b="b"/>
              <a:pathLst>
                <a:path w="76200" h="194310">
                  <a:moveTo>
                    <a:pt x="31735" y="117491"/>
                  </a:moveTo>
                  <a:lnTo>
                    <a:pt x="0" y="117491"/>
                  </a:lnTo>
                  <a:lnTo>
                    <a:pt x="38099" y="193691"/>
                  </a:lnTo>
                  <a:lnTo>
                    <a:pt x="69860" y="130170"/>
                  </a:lnTo>
                  <a:lnTo>
                    <a:pt x="31735" y="130170"/>
                  </a:lnTo>
                  <a:lnTo>
                    <a:pt x="31735" y="117491"/>
                  </a:lnTo>
                  <a:close/>
                </a:path>
                <a:path w="76200" h="194310">
                  <a:moveTo>
                    <a:pt x="44439" y="0"/>
                  </a:moveTo>
                  <a:lnTo>
                    <a:pt x="31735" y="0"/>
                  </a:lnTo>
                  <a:lnTo>
                    <a:pt x="31735" y="130170"/>
                  </a:lnTo>
                  <a:lnTo>
                    <a:pt x="44439" y="130170"/>
                  </a:lnTo>
                  <a:lnTo>
                    <a:pt x="44439" y="0"/>
                  </a:lnTo>
                  <a:close/>
                </a:path>
                <a:path w="76200" h="194310">
                  <a:moveTo>
                    <a:pt x="76199" y="117491"/>
                  </a:moveTo>
                  <a:lnTo>
                    <a:pt x="44439" y="117491"/>
                  </a:lnTo>
                  <a:lnTo>
                    <a:pt x="44439" y="130170"/>
                  </a:lnTo>
                  <a:lnTo>
                    <a:pt x="69860" y="130170"/>
                  </a:lnTo>
                  <a:lnTo>
                    <a:pt x="76199" y="117491"/>
                  </a:lnTo>
                  <a:close/>
                </a:path>
              </a:pathLst>
            </a:custGeom>
            <a:solidFill>
              <a:srgbClr val="000000"/>
            </a:solidFill>
          </p:spPr>
          <p:txBody>
            <a:bodyPr wrap="square" lIns="0" tIns="0" rIns="0" bIns="0" rtlCol="0"/>
            <a:lstStyle/>
            <a:p>
              <a:endParaRPr/>
            </a:p>
          </p:txBody>
        </p:sp>
        <p:sp>
          <p:nvSpPr>
            <p:cNvPr id="39" name="object 39"/>
            <p:cNvSpPr/>
            <p:nvPr/>
          </p:nvSpPr>
          <p:spPr>
            <a:xfrm>
              <a:off x="4524390" y="3838575"/>
              <a:ext cx="76200" cy="193675"/>
            </a:xfrm>
            <a:custGeom>
              <a:avLst/>
              <a:gdLst/>
              <a:ahLst/>
              <a:cxnLst/>
              <a:rect l="l" t="t" r="r" b="b"/>
              <a:pathLst>
                <a:path w="76200" h="193675">
                  <a:moveTo>
                    <a:pt x="31747" y="117479"/>
                  </a:moveTo>
                  <a:lnTo>
                    <a:pt x="0" y="117479"/>
                  </a:lnTo>
                  <a:lnTo>
                    <a:pt x="38099" y="193679"/>
                  </a:lnTo>
                  <a:lnTo>
                    <a:pt x="69854" y="130170"/>
                  </a:lnTo>
                  <a:lnTo>
                    <a:pt x="31747" y="130170"/>
                  </a:lnTo>
                  <a:lnTo>
                    <a:pt x="31747" y="117479"/>
                  </a:lnTo>
                  <a:close/>
                </a:path>
                <a:path w="76200" h="193675">
                  <a:moveTo>
                    <a:pt x="44439" y="0"/>
                  </a:moveTo>
                  <a:lnTo>
                    <a:pt x="31747" y="0"/>
                  </a:lnTo>
                  <a:lnTo>
                    <a:pt x="31747" y="130170"/>
                  </a:lnTo>
                  <a:lnTo>
                    <a:pt x="44439" y="130170"/>
                  </a:lnTo>
                  <a:lnTo>
                    <a:pt x="44439" y="0"/>
                  </a:lnTo>
                  <a:close/>
                </a:path>
                <a:path w="76200" h="193675">
                  <a:moveTo>
                    <a:pt x="76199" y="117479"/>
                  </a:moveTo>
                  <a:lnTo>
                    <a:pt x="44439" y="117479"/>
                  </a:lnTo>
                  <a:lnTo>
                    <a:pt x="44439" y="130170"/>
                  </a:lnTo>
                  <a:lnTo>
                    <a:pt x="69854" y="130170"/>
                  </a:lnTo>
                  <a:lnTo>
                    <a:pt x="76199" y="117479"/>
                  </a:lnTo>
                  <a:close/>
                </a:path>
              </a:pathLst>
            </a:custGeom>
            <a:solidFill>
              <a:srgbClr val="000000"/>
            </a:solidFill>
          </p:spPr>
          <p:txBody>
            <a:bodyPr wrap="square" lIns="0" tIns="0" rIns="0" bIns="0" rtlCol="0"/>
            <a:lstStyle/>
            <a:p>
              <a:endParaRPr/>
            </a:p>
          </p:txBody>
        </p:sp>
        <p:sp>
          <p:nvSpPr>
            <p:cNvPr id="40" name="object 40"/>
            <p:cNvSpPr/>
            <p:nvPr/>
          </p:nvSpPr>
          <p:spPr>
            <a:xfrm>
              <a:off x="4490984" y="4387846"/>
              <a:ext cx="76200" cy="193675"/>
            </a:xfrm>
            <a:custGeom>
              <a:avLst/>
              <a:gdLst/>
              <a:ahLst/>
              <a:cxnLst/>
              <a:rect l="l" t="t" r="r" b="b"/>
              <a:pathLst>
                <a:path w="76200" h="193675">
                  <a:moveTo>
                    <a:pt x="31735" y="117478"/>
                  </a:moveTo>
                  <a:lnTo>
                    <a:pt x="0" y="117478"/>
                  </a:lnTo>
                  <a:lnTo>
                    <a:pt x="38099" y="193678"/>
                  </a:lnTo>
                  <a:lnTo>
                    <a:pt x="69847" y="130182"/>
                  </a:lnTo>
                  <a:lnTo>
                    <a:pt x="31735" y="130182"/>
                  </a:lnTo>
                  <a:lnTo>
                    <a:pt x="31735" y="117478"/>
                  </a:lnTo>
                  <a:close/>
                </a:path>
                <a:path w="76200" h="193675">
                  <a:moveTo>
                    <a:pt x="44439" y="0"/>
                  </a:moveTo>
                  <a:lnTo>
                    <a:pt x="31735" y="0"/>
                  </a:lnTo>
                  <a:lnTo>
                    <a:pt x="31735" y="130182"/>
                  </a:lnTo>
                  <a:lnTo>
                    <a:pt x="44439" y="130182"/>
                  </a:lnTo>
                  <a:lnTo>
                    <a:pt x="44439" y="0"/>
                  </a:lnTo>
                  <a:close/>
                </a:path>
                <a:path w="76200" h="193675">
                  <a:moveTo>
                    <a:pt x="76199" y="117478"/>
                  </a:moveTo>
                  <a:lnTo>
                    <a:pt x="44439" y="117478"/>
                  </a:lnTo>
                  <a:lnTo>
                    <a:pt x="44439" y="130182"/>
                  </a:lnTo>
                  <a:lnTo>
                    <a:pt x="69847" y="130182"/>
                  </a:lnTo>
                  <a:lnTo>
                    <a:pt x="76199" y="117478"/>
                  </a:lnTo>
                  <a:close/>
                </a:path>
              </a:pathLst>
            </a:custGeom>
            <a:solidFill>
              <a:srgbClr val="000000"/>
            </a:solidFill>
          </p:spPr>
          <p:txBody>
            <a:bodyPr wrap="square" lIns="0" tIns="0" rIns="0" bIns="0" rtlCol="0"/>
            <a:lstStyle/>
            <a:p>
              <a:endParaRPr/>
            </a:p>
          </p:txBody>
        </p:sp>
        <p:sp>
          <p:nvSpPr>
            <p:cNvPr id="41" name="object 41"/>
            <p:cNvSpPr/>
            <p:nvPr/>
          </p:nvSpPr>
          <p:spPr>
            <a:xfrm>
              <a:off x="4459223" y="4937129"/>
              <a:ext cx="76200" cy="193675"/>
            </a:xfrm>
            <a:custGeom>
              <a:avLst/>
              <a:gdLst/>
              <a:ahLst/>
              <a:cxnLst/>
              <a:rect l="l" t="t" r="r" b="b"/>
              <a:pathLst>
                <a:path w="76200" h="193675">
                  <a:moveTo>
                    <a:pt x="31747" y="117466"/>
                  </a:moveTo>
                  <a:lnTo>
                    <a:pt x="0" y="117466"/>
                  </a:lnTo>
                  <a:lnTo>
                    <a:pt x="38099" y="193666"/>
                  </a:lnTo>
                  <a:lnTo>
                    <a:pt x="69847" y="130170"/>
                  </a:lnTo>
                  <a:lnTo>
                    <a:pt x="31747" y="130170"/>
                  </a:lnTo>
                  <a:lnTo>
                    <a:pt x="31747" y="117466"/>
                  </a:lnTo>
                  <a:close/>
                </a:path>
                <a:path w="76200" h="193675">
                  <a:moveTo>
                    <a:pt x="44439" y="0"/>
                  </a:moveTo>
                  <a:lnTo>
                    <a:pt x="31747" y="0"/>
                  </a:lnTo>
                  <a:lnTo>
                    <a:pt x="31747" y="130170"/>
                  </a:lnTo>
                  <a:lnTo>
                    <a:pt x="44439" y="130170"/>
                  </a:lnTo>
                  <a:lnTo>
                    <a:pt x="44439" y="0"/>
                  </a:lnTo>
                  <a:close/>
                </a:path>
                <a:path w="76200" h="193675">
                  <a:moveTo>
                    <a:pt x="76199" y="117466"/>
                  </a:moveTo>
                  <a:lnTo>
                    <a:pt x="44439" y="117466"/>
                  </a:lnTo>
                  <a:lnTo>
                    <a:pt x="44439" y="130170"/>
                  </a:lnTo>
                  <a:lnTo>
                    <a:pt x="69847" y="130170"/>
                  </a:lnTo>
                  <a:lnTo>
                    <a:pt x="76199" y="117466"/>
                  </a:lnTo>
                  <a:close/>
                </a:path>
              </a:pathLst>
            </a:custGeom>
            <a:solidFill>
              <a:srgbClr val="000000"/>
            </a:solidFill>
          </p:spPr>
          <p:txBody>
            <a:bodyPr wrap="square" lIns="0" tIns="0" rIns="0" bIns="0" rtlCol="0"/>
            <a:lstStyle/>
            <a:p>
              <a:endParaRPr/>
            </a:p>
          </p:txBody>
        </p:sp>
        <p:sp>
          <p:nvSpPr>
            <p:cNvPr id="42" name="object 42"/>
            <p:cNvSpPr/>
            <p:nvPr/>
          </p:nvSpPr>
          <p:spPr>
            <a:xfrm>
              <a:off x="4443343" y="5481579"/>
              <a:ext cx="76200" cy="194310"/>
            </a:xfrm>
            <a:custGeom>
              <a:avLst/>
              <a:gdLst/>
              <a:ahLst/>
              <a:cxnLst/>
              <a:rect l="l" t="t" r="r" b="b"/>
              <a:pathLst>
                <a:path w="76200" h="194310">
                  <a:moveTo>
                    <a:pt x="31766" y="117535"/>
                  </a:moveTo>
                  <a:lnTo>
                    <a:pt x="0" y="117535"/>
                  </a:lnTo>
                  <a:lnTo>
                    <a:pt x="38099" y="193735"/>
                  </a:lnTo>
                  <a:lnTo>
                    <a:pt x="69852" y="130230"/>
                  </a:lnTo>
                  <a:lnTo>
                    <a:pt x="31766" y="130230"/>
                  </a:lnTo>
                  <a:lnTo>
                    <a:pt x="31766" y="117535"/>
                  </a:lnTo>
                  <a:close/>
                </a:path>
                <a:path w="76200" h="194310">
                  <a:moveTo>
                    <a:pt x="44470" y="0"/>
                  </a:moveTo>
                  <a:lnTo>
                    <a:pt x="31766" y="0"/>
                  </a:lnTo>
                  <a:lnTo>
                    <a:pt x="31766" y="130230"/>
                  </a:lnTo>
                  <a:lnTo>
                    <a:pt x="44470" y="130230"/>
                  </a:lnTo>
                  <a:lnTo>
                    <a:pt x="44470" y="0"/>
                  </a:lnTo>
                  <a:close/>
                </a:path>
                <a:path w="76200" h="194310">
                  <a:moveTo>
                    <a:pt x="76199" y="117535"/>
                  </a:moveTo>
                  <a:lnTo>
                    <a:pt x="44470" y="117535"/>
                  </a:lnTo>
                  <a:lnTo>
                    <a:pt x="44470" y="130230"/>
                  </a:lnTo>
                  <a:lnTo>
                    <a:pt x="69852" y="130230"/>
                  </a:lnTo>
                  <a:lnTo>
                    <a:pt x="76199" y="117535"/>
                  </a:lnTo>
                  <a:close/>
                </a:path>
              </a:pathLst>
            </a:custGeom>
            <a:solidFill>
              <a:srgbClr val="000000"/>
            </a:solidFill>
          </p:spPr>
          <p:txBody>
            <a:bodyPr wrap="square" lIns="0" tIns="0" rIns="0" bIns="0" rtlCol="0"/>
            <a:lstStyle/>
            <a:p>
              <a:endParaRPr/>
            </a:p>
          </p:txBody>
        </p:sp>
        <p:sp>
          <p:nvSpPr>
            <p:cNvPr id="43" name="object 43"/>
            <p:cNvSpPr/>
            <p:nvPr/>
          </p:nvSpPr>
          <p:spPr>
            <a:xfrm>
              <a:off x="4433834" y="6034087"/>
              <a:ext cx="76200" cy="192405"/>
            </a:xfrm>
            <a:custGeom>
              <a:avLst/>
              <a:gdLst/>
              <a:ahLst/>
              <a:cxnLst/>
              <a:rect l="l" t="t" r="r" b="b"/>
              <a:pathLst>
                <a:path w="76200" h="192404">
                  <a:moveTo>
                    <a:pt x="31735" y="115883"/>
                  </a:moveTo>
                  <a:lnTo>
                    <a:pt x="0" y="115883"/>
                  </a:lnTo>
                  <a:lnTo>
                    <a:pt x="38099" y="192083"/>
                  </a:lnTo>
                  <a:lnTo>
                    <a:pt x="69847" y="128587"/>
                  </a:lnTo>
                  <a:lnTo>
                    <a:pt x="31735" y="128587"/>
                  </a:lnTo>
                  <a:lnTo>
                    <a:pt x="31735" y="115883"/>
                  </a:lnTo>
                  <a:close/>
                </a:path>
                <a:path w="76200" h="192404">
                  <a:moveTo>
                    <a:pt x="44439" y="0"/>
                  </a:moveTo>
                  <a:lnTo>
                    <a:pt x="31735" y="0"/>
                  </a:lnTo>
                  <a:lnTo>
                    <a:pt x="31735" y="128587"/>
                  </a:lnTo>
                  <a:lnTo>
                    <a:pt x="44439" y="128587"/>
                  </a:lnTo>
                  <a:lnTo>
                    <a:pt x="44439" y="0"/>
                  </a:lnTo>
                  <a:close/>
                </a:path>
                <a:path w="76200" h="192404">
                  <a:moveTo>
                    <a:pt x="76199" y="115883"/>
                  </a:moveTo>
                  <a:lnTo>
                    <a:pt x="44439" y="115883"/>
                  </a:lnTo>
                  <a:lnTo>
                    <a:pt x="44439" y="128587"/>
                  </a:lnTo>
                  <a:lnTo>
                    <a:pt x="69847" y="128587"/>
                  </a:lnTo>
                  <a:lnTo>
                    <a:pt x="76199" y="115883"/>
                  </a:lnTo>
                  <a:close/>
                </a:path>
              </a:pathLst>
            </a:custGeom>
            <a:solidFill>
              <a:srgbClr val="000000"/>
            </a:solidFill>
          </p:spPr>
          <p:txBody>
            <a:bodyPr wrap="square" lIns="0" tIns="0" rIns="0" bIns="0" rtlCol="0"/>
            <a:lstStyle/>
            <a:p>
              <a:endParaRPr/>
            </a:p>
          </p:txBody>
        </p:sp>
        <p:sp>
          <p:nvSpPr>
            <p:cNvPr id="44" name="object 44"/>
            <p:cNvSpPr/>
            <p:nvPr/>
          </p:nvSpPr>
          <p:spPr>
            <a:xfrm>
              <a:off x="919980" y="3173378"/>
              <a:ext cx="1972310" cy="0"/>
            </a:xfrm>
            <a:custGeom>
              <a:avLst/>
              <a:gdLst/>
              <a:ahLst/>
              <a:cxnLst/>
              <a:rect l="l" t="t" r="r" b="b"/>
              <a:pathLst>
                <a:path w="1972310">
                  <a:moveTo>
                    <a:pt x="1971732" y="0"/>
                  </a:moveTo>
                  <a:lnTo>
                    <a:pt x="0" y="0"/>
                  </a:lnTo>
                </a:path>
              </a:pathLst>
            </a:custGeom>
            <a:ln w="28574">
              <a:solidFill>
                <a:srgbClr val="000000"/>
              </a:solidFill>
            </a:ln>
          </p:spPr>
          <p:txBody>
            <a:bodyPr wrap="square" lIns="0" tIns="0" rIns="0" bIns="0" rtlCol="0"/>
            <a:lstStyle/>
            <a:p>
              <a:endParaRPr/>
            </a:p>
          </p:txBody>
        </p:sp>
        <p:sp>
          <p:nvSpPr>
            <p:cNvPr id="45" name="object 45"/>
            <p:cNvSpPr/>
            <p:nvPr/>
          </p:nvSpPr>
          <p:spPr>
            <a:xfrm>
              <a:off x="928689" y="990600"/>
              <a:ext cx="0" cy="2165350"/>
            </a:xfrm>
            <a:custGeom>
              <a:avLst/>
              <a:gdLst/>
              <a:ahLst/>
              <a:cxnLst/>
              <a:rect l="l" t="t" r="r" b="b"/>
              <a:pathLst>
                <a:path h="2165350">
                  <a:moveTo>
                    <a:pt x="0" y="0"/>
                  </a:moveTo>
                  <a:lnTo>
                    <a:pt x="0" y="2165360"/>
                  </a:lnTo>
                </a:path>
              </a:pathLst>
            </a:custGeom>
            <a:ln w="28574">
              <a:solidFill>
                <a:srgbClr val="000000"/>
              </a:solidFill>
            </a:ln>
          </p:spPr>
          <p:txBody>
            <a:bodyPr wrap="square" lIns="0" tIns="0" rIns="0" bIns="0" rtlCol="0"/>
            <a:lstStyle/>
            <a:p>
              <a:endParaRPr/>
            </a:p>
          </p:txBody>
        </p:sp>
        <p:sp>
          <p:nvSpPr>
            <p:cNvPr id="46" name="object 46"/>
            <p:cNvSpPr/>
            <p:nvPr/>
          </p:nvSpPr>
          <p:spPr>
            <a:xfrm>
              <a:off x="928689" y="947684"/>
              <a:ext cx="673100" cy="85725"/>
            </a:xfrm>
            <a:custGeom>
              <a:avLst/>
              <a:gdLst/>
              <a:ahLst/>
              <a:cxnLst/>
              <a:rect l="l" t="t" r="r" b="b"/>
              <a:pathLst>
                <a:path w="673100" h="85725">
                  <a:moveTo>
                    <a:pt x="587309" y="0"/>
                  </a:moveTo>
                  <a:lnTo>
                    <a:pt x="587309" y="85709"/>
                  </a:lnTo>
                  <a:lnTo>
                    <a:pt x="644551" y="57134"/>
                  </a:lnTo>
                  <a:lnTo>
                    <a:pt x="601659" y="57134"/>
                  </a:lnTo>
                  <a:lnTo>
                    <a:pt x="601659" y="28559"/>
                  </a:lnTo>
                  <a:lnTo>
                    <a:pt x="644358" y="28559"/>
                  </a:lnTo>
                  <a:lnTo>
                    <a:pt x="587309" y="0"/>
                  </a:lnTo>
                  <a:close/>
                </a:path>
                <a:path w="673100" h="85725">
                  <a:moveTo>
                    <a:pt x="587309" y="28559"/>
                  </a:moveTo>
                  <a:lnTo>
                    <a:pt x="0" y="28559"/>
                  </a:lnTo>
                  <a:lnTo>
                    <a:pt x="0" y="57134"/>
                  </a:lnTo>
                  <a:lnTo>
                    <a:pt x="587309" y="57134"/>
                  </a:lnTo>
                  <a:lnTo>
                    <a:pt x="587309" y="28559"/>
                  </a:lnTo>
                  <a:close/>
                </a:path>
                <a:path w="673100" h="85725">
                  <a:moveTo>
                    <a:pt x="644358" y="28559"/>
                  </a:moveTo>
                  <a:lnTo>
                    <a:pt x="601659" y="28559"/>
                  </a:lnTo>
                  <a:lnTo>
                    <a:pt x="601659" y="57134"/>
                  </a:lnTo>
                  <a:lnTo>
                    <a:pt x="644551" y="57134"/>
                  </a:lnTo>
                  <a:lnTo>
                    <a:pt x="673034" y="42915"/>
                  </a:lnTo>
                  <a:lnTo>
                    <a:pt x="644358" y="28559"/>
                  </a:lnTo>
                  <a:close/>
                </a:path>
              </a:pathLst>
            </a:custGeom>
            <a:solidFill>
              <a:srgbClr val="000000"/>
            </a:solidFill>
          </p:spPr>
          <p:txBody>
            <a:bodyPr wrap="square" lIns="0" tIns="0" rIns="0" bIns="0" rtlCol="0"/>
            <a:lstStyle/>
            <a:p>
              <a:endParaRPr/>
            </a:p>
          </p:txBody>
        </p:sp>
        <p:sp>
          <p:nvSpPr>
            <p:cNvPr id="47" name="object 47"/>
            <p:cNvSpPr/>
            <p:nvPr/>
          </p:nvSpPr>
          <p:spPr>
            <a:xfrm>
              <a:off x="8286750" y="482589"/>
              <a:ext cx="0" cy="5926455"/>
            </a:xfrm>
            <a:custGeom>
              <a:avLst/>
              <a:gdLst/>
              <a:ahLst/>
              <a:cxnLst/>
              <a:rect l="l" t="t" r="r" b="b"/>
              <a:pathLst>
                <a:path h="5926455">
                  <a:moveTo>
                    <a:pt x="0" y="5926150"/>
                  </a:moveTo>
                  <a:lnTo>
                    <a:pt x="0" y="0"/>
                  </a:lnTo>
                </a:path>
              </a:pathLst>
            </a:custGeom>
            <a:ln w="28574">
              <a:solidFill>
                <a:srgbClr val="000000"/>
              </a:solidFill>
            </a:ln>
          </p:spPr>
          <p:txBody>
            <a:bodyPr wrap="square" lIns="0" tIns="0" rIns="0" bIns="0" rtlCol="0"/>
            <a:lstStyle/>
            <a:p>
              <a:endParaRPr/>
            </a:p>
          </p:txBody>
        </p:sp>
        <p:sp>
          <p:nvSpPr>
            <p:cNvPr id="48" name="object 48"/>
            <p:cNvSpPr/>
            <p:nvPr/>
          </p:nvSpPr>
          <p:spPr>
            <a:xfrm>
              <a:off x="5705490" y="447659"/>
              <a:ext cx="2581275" cy="86360"/>
            </a:xfrm>
            <a:custGeom>
              <a:avLst/>
              <a:gdLst/>
              <a:ahLst/>
              <a:cxnLst/>
              <a:rect l="l" t="t" r="r" b="b"/>
              <a:pathLst>
                <a:path w="2581275" h="86359">
                  <a:moveTo>
                    <a:pt x="85709" y="0"/>
                  </a:moveTo>
                  <a:lnTo>
                    <a:pt x="0" y="42946"/>
                  </a:lnTo>
                  <a:lnTo>
                    <a:pt x="85709" y="85740"/>
                  </a:lnTo>
                  <a:lnTo>
                    <a:pt x="85709" y="57149"/>
                  </a:lnTo>
                  <a:lnTo>
                    <a:pt x="71362" y="57149"/>
                  </a:lnTo>
                  <a:lnTo>
                    <a:pt x="71362" y="28574"/>
                  </a:lnTo>
                  <a:lnTo>
                    <a:pt x="85709" y="28574"/>
                  </a:lnTo>
                  <a:lnTo>
                    <a:pt x="85709" y="0"/>
                  </a:lnTo>
                  <a:close/>
                </a:path>
                <a:path w="2581275" h="86359">
                  <a:moveTo>
                    <a:pt x="85709" y="28574"/>
                  </a:moveTo>
                  <a:lnTo>
                    <a:pt x="71362" y="28574"/>
                  </a:lnTo>
                  <a:lnTo>
                    <a:pt x="71362" y="57149"/>
                  </a:lnTo>
                  <a:lnTo>
                    <a:pt x="85709" y="57149"/>
                  </a:lnTo>
                  <a:lnTo>
                    <a:pt x="85709" y="28574"/>
                  </a:lnTo>
                  <a:close/>
                </a:path>
                <a:path w="2581275" h="86359">
                  <a:moveTo>
                    <a:pt x="2581259" y="28574"/>
                  </a:moveTo>
                  <a:lnTo>
                    <a:pt x="85709" y="28574"/>
                  </a:lnTo>
                  <a:lnTo>
                    <a:pt x="85709" y="57149"/>
                  </a:lnTo>
                  <a:lnTo>
                    <a:pt x="2581259" y="57149"/>
                  </a:lnTo>
                  <a:lnTo>
                    <a:pt x="2581259" y="28574"/>
                  </a:lnTo>
                  <a:close/>
                </a:path>
              </a:pathLst>
            </a:custGeom>
            <a:solidFill>
              <a:srgbClr val="000000"/>
            </a:solidFill>
          </p:spPr>
          <p:txBody>
            <a:bodyPr wrap="square" lIns="0" tIns="0" rIns="0" bIns="0" rtlCol="0"/>
            <a:lstStyle/>
            <a:p>
              <a:endParaRPr/>
            </a:p>
          </p:txBody>
        </p:sp>
        <p:sp>
          <p:nvSpPr>
            <p:cNvPr id="49" name="object 49"/>
            <p:cNvSpPr/>
            <p:nvPr/>
          </p:nvSpPr>
          <p:spPr>
            <a:xfrm>
              <a:off x="5256276" y="3624260"/>
              <a:ext cx="684530" cy="376555"/>
            </a:xfrm>
            <a:custGeom>
              <a:avLst/>
              <a:gdLst/>
              <a:ahLst/>
              <a:cxnLst/>
              <a:rect l="l" t="t" r="r" b="b"/>
              <a:pathLst>
                <a:path w="684529" h="376554">
                  <a:moveTo>
                    <a:pt x="0" y="376239"/>
                  </a:moveTo>
                  <a:lnTo>
                    <a:pt x="684215" y="376239"/>
                  </a:lnTo>
                  <a:lnTo>
                    <a:pt x="684215" y="0"/>
                  </a:lnTo>
                  <a:lnTo>
                    <a:pt x="0" y="0"/>
                  </a:lnTo>
                  <a:lnTo>
                    <a:pt x="0" y="376239"/>
                  </a:lnTo>
                  <a:close/>
                </a:path>
              </a:pathLst>
            </a:custGeom>
            <a:solidFill>
              <a:srgbClr val="FFFFFF"/>
            </a:solidFill>
          </p:spPr>
          <p:txBody>
            <a:bodyPr wrap="square" lIns="0" tIns="0" rIns="0" bIns="0" rtlCol="0"/>
            <a:lstStyle/>
            <a:p>
              <a:endParaRPr/>
            </a:p>
          </p:txBody>
        </p:sp>
        <p:sp>
          <p:nvSpPr>
            <p:cNvPr id="50" name="object 50"/>
            <p:cNvSpPr/>
            <p:nvPr/>
          </p:nvSpPr>
          <p:spPr>
            <a:xfrm>
              <a:off x="5256276" y="3624260"/>
              <a:ext cx="684530" cy="376555"/>
            </a:xfrm>
            <a:custGeom>
              <a:avLst/>
              <a:gdLst/>
              <a:ahLst/>
              <a:cxnLst/>
              <a:rect l="l" t="t" r="r" b="b"/>
              <a:pathLst>
                <a:path w="684529" h="376554">
                  <a:moveTo>
                    <a:pt x="0" y="376239"/>
                  </a:moveTo>
                  <a:lnTo>
                    <a:pt x="684215" y="376239"/>
                  </a:lnTo>
                  <a:lnTo>
                    <a:pt x="684215" y="0"/>
                  </a:lnTo>
                  <a:lnTo>
                    <a:pt x="0" y="0"/>
                  </a:lnTo>
                  <a:lnTo>
                    <a:pt x="0" y="376239"/>
                  </a:lnTo>
                  <a:close/>
                </a:path>
              </a:pathLst>
            </a:custGeom>
            <a:ln w="12700">
              <a:solidFill>
                <a:srgbClr val="FFFFFF"/>
              </a:solidFill>
            </a:ln>
          </p:spPr>
          <p:txBody>
            <a:bodyPr wrap="square" lIns="0" tIns="0" rIns="0" bIns="0" rtlCol="0"/>
            <a:lstStyle/>
            <a:p>
              <a:endParaRPr/>
            </a:p>
          </p:txBody>
        </p:sp>
        <p:sp>
          <p:nvSpPr>
            <p:cNvPr id="51" name="object 51"/>
            <p:cNvSpPr txBox="1"/>
            <p:nvPr/>
          </p:nvSpPr>
          <p:spPr>
            <a:xfrm>
              <a:off x="5335909" y="3695625"/>
              <a:ext cx="482600" cy="254000"/>
            </a:xfrm>
            <a:prstGeom prst="rect">
              <a:avLst/>
            </a:prstGeom>
          </p:spPr>
          <p:txBody>
            <a:bodyPr vert="horz" wrap="square" lIns="0" tIns="0" rIns="0" bIns="0" rtlCol="0">
              <a:spAutoFit/>
            </a:bodyPr>
            <a:lstStyle/>
            <a:p>
              <a:pPr marL="12700">
                <a:lnSpc>
                  <a:spcPct val="100000"/>
                </a:lnSpc>
              </a:pPr>
              <a:r>
                <a:rPr sz="1800" spc="-20" dirty="0">
                  <a:latin typeface="Arial"/>
                  <a:cs typeface="Arial"/>
                </a:rPr>
                <a:t>YES</a:t>
              </a:r>
              <a:endParaRPr sz="1800">
                <a:latin typeface="Arial"/>
                <a:cs typeface="Arial"/>
              </a:endParaRPr>
            </a:p>
          </p:txBody>
        </p:sp>
        <p:sp>
          <p:nvSpPr>
            <p:cNvPr id="52" name="object 52"/>
            <p:cNvSpPr/>
            <p:nvPr/>
          </p:nvSpPr>
          <p:spPr>
            <a:xfrm>
              <a:off x="2079629" y="2766944"/>
              <a:ext cx="687705" cy="304800"/>
            </a:xfrm>
            <a:custGeom>
              <a:avLst/>
              <a:gdLst/>
              <a:ahLst/>
              <a:cxnLst/>
              <a:rect l="l" t="t" r="r" b="b"/>
              <a:pathLst>
                <a:path w="687705" h="304800">
                  <a:moveTo>
                    <a:pt x="0" y="304799"/>
                  </a:moveTo>
                  <a:lnTo>
                    <a:pt x="687384" y="304799"/>
                  </a:lnTo>
                  <a:lnTo>
                    <a:pt x="687384" y="0"/>
                  </a:lnTo>
                  <a:lnTo>
                    <a:pt x="0" y="0"/>
                  </a:lnTo>
                  <a:lnTo>
                    <a:pt x="0" y="304799"/>
                  </a:lnTo>
                  <a:close/>
                </a:path>
              </a:pathLst>
            </a:custGeom>
            <a:solidFill>
              <a:srgbClr val="FFFFFF"/>
            </a:solidFill>
          </p:spPr>
          <p:txBody>
            <a:bodyPr wrap="square" lIns="0" tIns="0" rIns="0" bIns="0" rtlCol="0"/>
            <a:lstStyle/>
            <a:p>
              <a:endParaRPr/>
            </a:p>
          </p:txBody>
        </p:sp>
        <p:sp>
          <p:nvSpPr>
            <p:cNvPr id="53" name="object 53"/>
            <p:cNvSpPr/>
            <p:nvPr/>
          </p:nvSpPr>
          <p:spPr>
            <a:xfrm>
              <a:off x="2079629" y="2766944"/>
              <a:ext cx="687705" cy="304800"/>
            </a:xfrm>
            <a:custGeom>
              <a:avLst/>
              <a:gdLst/>
              <a:ahLst/>
              <a:cxnLst/>
              <a:rect l="l" t="t" r="r" b="b"/>
              <a:pathLst>
                <a:path w="687705" h="304800">
                  <a:moveTo>
                    <a:pt x="0" y="304799"/>
                  </a:moveTo>
                  <a:lnTo>
                    <a:pt x="687384" y="304799"/>
                  </a:lnTo>
                  <a:lnTo>
                    <a:pt x="687384" y="0"/>
                  </a:lnTo>
                  <a:lnTo>
                    <a:pt x="0" y="0"/>
                  </a:lnTo>
                  <a:lnTo>
                    <a:pt x="0" y="304799"/>
                  </a:lnTo>
                  <a:close/>
                </a:path>
              </a:pathLst>
            </a:custGeom>
            <a:ln w="12700">
              <a:solidFill>
                <a:srgbClr val="FFFFFF"/>
              </a:solidFill>
            </a:ln>
          </p:spPr>
          <p:txBody>
            <a:bodyPr wrap="square" lIns="0" tIns="0" rIns="0" bIns="0" rtlCol="0"/>
            <a:lstStyle/>
            <a:p>
              <a:endParaRPr/>
            </a:p>
          </p:txBody>
        </p:sp>
        <p:sp>
          <p:nvSpPr>
            <p:cNvPr id="54" name="object 54"/>
            <p:cNvSpPr txBox="1"/>
            <p:nvPr/>
          </p:nvSpPr>
          <p:spPr>
            <a:xfrm>
              <a:off x="2158747" y="2837866"/>
              <a:ext cx="367665" cy="254000"/>
            </a:xfrm>
            <a:prstGeom prst="rect">
              <a:avLst/>
            </a:prstGeom>
          </p:spPr>
          <p:txBody>
            <a:bodyPr vert="horz" wrap="square" lIns="0" tIns="0" rIns="0" bIns="0" rtlCol="0">
              <a:spAutoFit/>
            </a:bodyPr>
            <a:lstStyle/>
            <a:p>
              <a:pPr marL="12700">
                <a:lnSpc>
                  <a:spcPct val="100000"/>
                </a:lnSpc>
              </a:pPr>
              <a:r>
                <a:rPr sz="1800" spc="-5" dirty="0">
                  <a:latin typeface="Arial"/>
                  <a:cs typeface="Arial"/>
                </a:rPr>
                <a:t>NO</a:t>
              </a:r>
              <a:endParaRPr sz="1800">
                <a:latin typeface="Arial"/>
                <a:cs typeface="Arial"/>
              </a:endParaRPr>
            </a:p>
          </p:txBody>
        </p:sp>
        <p:sp>
          <p:nvSpPr>
            <p:cNvPr id="55" name="object 55"/>
            <p:cNvSpPr/>
            <p:nvPr/>
          </p:nvSpPr>
          <p:spPr>
            <a:xfrm>
              <a:off x="6570726" y="6416671"/>
              <a:ext cx="1716405" cy="0"/>
            </a:xfrm>
            <a:custGeom>
              <a:avLst/>
              <a:gdLst/>
              <a:ahLst/>
              <a:cxnLst/>
              <a:rect l="l" t="t" r="r" b="b"/>
              <a:pathLst>
                <a:path w="1716404">
                  <a:moveTo>
                    <a:pt x="1716023" y="0"/>
                  </a:moveTo>
                  <a:lnTo>
                    <a:pt x="0" y="0"/>
                  </a:lnTo>
                </a:path>
              </a:pathLst>
            </a:custGeom>
            <a:ln w="28574">
              <a:solidFill>
                <a:srgbClr val="000000"/>
              </a:solidFill>
            </a:ln>
          </p:spPr>
          <p:txBody>
            <a:bodyPr wrap="square" lIns="0" tIns="0" rIns="0" bIns="0" rtlCol="0"/>
            <a:lstStyle/>
            <a:p>
              <a:endParaRPr/>
            </a:p>
          </p:txBody>
        </p:sp>
        <p:sp>
          <p:nvSpPr>
            <p:cNvPr id="56" name="object 56"/>
            <p:cNvSpPr/>
            <p:nvPr/>
          </p:nvSpPr>
          <p:spPr>
            <a:xfrm>
              <a:off x="4533900" y="2286009"/>
              <a:ext cx="76200" cy="193675"/>
            </a:xfrm>
            <a:custGeom>
              <a:avLst/>
              <a:gdLst/>
              <a:ahLst/>
              <a:cxnLst/>
              <a:rect l="l" t="t" r="r" b="b"/>
              <a:pathLst>
                <a:path w="76200" h="193675">
                  <a:moveTo>
                    <a:pt x="31747" y="117460"/>
                  </a:moveTo>
                  <a:lnTo>
                    <a:pt x="0" y="117460"/>
                  </a:lnTo>
                  <a:lnTo>
                    <a:pt x="38099" y="193660"/>
                  </a:lnTo>
                  <a:lnTo>
                    <a:pt x="69844" y="130170"/>
                  </a:lnTo>
                  <a:lnTo>
                    <a:pt x="31747" y="130170"/>
                  </a:lnTo>
                  <a:lnTo>
                    <a:pt x="31747" y="117460"/>
                  </a:lnTo>
                  <a:close/>
                </a:path>
                <a:path w="76200" h="193675">
                  <a:moveTo>
                    <a:pt x="44439" y="0"/>
                  </a:moveTo>
                  <a:lnTo>
                    <a:pt x="31747" y="0"/>
                  </a:lnTo>
                  <a:lnTo>
                    <a:pt x="31747" y="130170"/>
                  </a:lnTo>
                  <a:lnTo>
                    <a:pt x="44439" y="130170"/>
                  </a:lnTo>
                  <a:lnTo>
                    <a:pt x="44439" y="0"/>
                  </a:lnTo>
                  <a:close/>
                </a:path>
                <a:path w="76200" h="193675">
                  <a:moveTo>
                    <a:pt x="76199" y="117460"/>
                  </a:moveTo>
                  <a:lnTo>
                    <a:pt x="44439" y="117460"/>
                  </a:lnTo>
                  <a:lnTo>
                    <a:pt x="44439" y="130170"/>
                  </a:lnTo>
                  <a:lnTo>
                    <a:pt x="69844" y="130170"/>
                  </a:lnTo>
                  <a:lnTo>
                    <a:pt x="76199" y="117460"/>
                  </a:lnTo>
                  <a:close/>
                </a:path>
              </a:pathLst>
            </a:custGeom>
            <a:solidFill>
              <a:srgbClr val="000000"/>
            </a:solidFill>
          </p:spPr>
          <p:txBody>
            <a:bodyPr wrap="square" lIns="0" tIns="0" rIns="0" bIns="0" rtlCol="0"/>
            <a:lstStyle/>
            <a:p>
              <a:endParaRPr/>
            </a:p>
          </p:txBody>
        </p:sp>
      </p:grpSp>
      <p:sp>
        <p:nvSpPr>
          <p:cNvPr id="57" name="object 57"/>
          <p:cNvSpPr/>
          <p:nvPr/>
        </p:nvSpPr>
        <p:spPr>
          <a:xfrm>
            <a:off x="500064" y="142875"/>
            <a:ext cx="590550" cy="428625"/>
          </a:xfrm>
          <a:prstGeom prst="rect">
            <a:avLst/>
          </a:prstGeom>
          <a:blipFill>
            <a:blip r:embed="rId24" cstate="print"/>
            <a:stretch>
              <a:fillRect/>
            </a:stretch>
          </a:blipFill>
        </p:spPr>
        <p:txBody>
          <a:bodyPr wrap="square" lIns="0" tIns="0" rIns="0" bIns="0" rtlCol="0"/>
          <a:lstStyle/>
          <a:p>
            <a:endParaRPr/>
          </a:p>
        </p:txBody>
      </p:sp>
      <p:sp>
        <p:nvSpPr>
          <p:cNvPr id="58" name="object 58"/>
          <p:cNvSpPr txBox="1"/>
          <p:nvPr/>
        </p:nvSpPr>
        <p:spPr>
          <a:xfrm>
            <a:off x="416594" y="1084741"/>
            <a:ext cx="254635" cy="4838700"/>
          </a:xfrm>
          <a:prstGeom prst="rect">
            <a:avLst/>
          </a:prstGeom>
        </p:spPr>
        <p:txBody>
          <a:bodyPr vert="vert270" wrap="square" lIns="0" tIns="0" rIns="0" bIns="0" rtlCol="0">
            <a:spAutoFit/>
          </a:bodyPr>
          <a:lstStyle/>
          <a:p>
            <a:pPr marL="12700">
              <a:lnSpc>
                <a:spcPct val="100000"/>
              </a:lnSpc>
            </a:pPr>
            <a:r>
              <a:rPr sz="1800" b="1" spc="-55" dirty="0">
                <a:latin typeface="Arial"/>
                <a:cs typeface="Arial"/>
              </a:rPr>
              <a:t>A</a:t>
            </a:r>
            <a:r>
              <a:rPr sz="1800" b="1" spc="-10" dirty="0">
                <a:latin typeface="Arial"/>
                <a:cs typeface="Arial"/>
              </a:rPr>
              <a:t>c</a:t>
            </a:r>
            <a:r>
              <a:rPr sz="1800" b="1" dirty="0">
                <a:latin typeface="Arial"/>
                <a:cs typeface="Arial"/>
              </a:rPr>
              <a:t>quisition</a:t>
            </a:r>
            <a:r>
              <a:rPr sz="1800" b="1" spc="65" dirty="0">
                <a:latin typeface="Times New Roman"/>
                <a:cs typeface="Times New Roman"/>
              </a:rPr>
              <a:t> </a:t>
            </a:r>
            <a:r>
              <a:rPr sz="1800" b="1" dirty="0">
                <a:latin typeface="Arial"/>
                <a:cs typeface="Arial"/>
              </a:rPr>
              <a:t>P</a:t>
            </a:r>
            <a:r>
              <a:rPr sz="1800" b="1" spc="-10" dirty="0">
                <a:latin typeface="Arial"/>
                <a:cs typeface="Arial"/>
              </a:rPr>
              <a:t>r</a:t>
            </a:r>
            <a:r>
              <a:rPr sz="1800" b="1" dirty="0">
                <a:latin typeface="Arial"/>
                <a:cs typeface="Arial"/>
              </a:rPr>
              <a:t>oc</a:t>
            </a:r>
            <a:r>
              <a:rPr sz="1800" b="1" spc="-10" dirty="0">
                <a:latin typeface="Arial"/>
                <a:cs typeface="Arial"/>
              </a:rPr>
              <a:t>es</a:t>
            </a:r>
            <a:r>
              <a:rPr sz="1800" b="1" dirty="0">
                <a:latin typeface="Arial"/>
                <a:cs typeface="Arial"/>
              </a:rPr>
              <a:t>s</a:t>
            </a:r>
            <a:r>
              <a:rPr sz="1800" b="1" spc="65" dirty="0">
                <a:latin typeface="Times New Roman"/>
                <a:cs typeface="Times New Roman"/>
              </a:rPr>
              <a:t> </a:t>
            </a:r>
            <a:r>
              <a:rPr sz="1800" b="1" dirty="0">
                <a:latin typeface="Arial"/>
                <a:cs typeface="Arial"/>
              </a:rPr>
              <a:t>for</a:t>
            </a:r>
            <a:r>
              <a:rPr sz="1800" b="1" spc="50" dirty="0">
                <a:latin typeface="Times New Roman"/>
                <a:cs typeface="Times New Roman"/>
              </a:rPr>
              <a:t> </a:t>
            </a:r>
            <a:r>
              <a:rPr sz="1800" b="1" dirty="0">
                <a:latin typeface="Arial"/>
                <a:cs typeface="Arial"/>
              </a:rPr>
              <a:t>S</a:t>
            </a:r>
            <a:r>
              <a:rPr sz="1800" b="1" spc="-10" dirty="0">
                <a:latin typeface="Arial"/>
                <a:cs typeface="Arial"/>
              </a:rPr>
              <a:t>e</a:t>
            </a:r>
            <a:r>
              <a:rPr sz="1800" b="1" dirty="0">
                <a:latin typeface="Arial"/>
                <a:cs typeface="Arial"/>
              </a:rPr>
              <a:t>nsiti</a:t>
            </a:r>
            <a:r>
              <a:rPr sz="1800" b="1" spc="-45" dirty="0">
                <a:latin typeface="Arial"/>
                <a:cs typeface="Arial"/>
              </a:rPr>
              <a:t>v</a:t>
            </a:r>
            <a:r>
              <a:rPr sz="1800" b="1" spc="-10" dirty="0">
                <a:latin typeface="Arial"/>
                <a:cs typeface="Arial"/>
              </a:rPr>
              <a:t>e</a:t>
            </a:r>
            <a:r>
              <a:rPr sz="1800" b="1" dirty="0">
                <a:latin typeface="Arial"/>
                <a:cs typeface="Arial"/>
              </a:rPr>
              <a:t>s</a:t>
            </a:r>
            <a:r>
              <a:rPr sz="1800" b="1" spc="80" dirty="0">
                <a:latin typeface="Times New Roman"/>
                <a:cs typeface="Times New Roman"/>
              </a:rPr>
              <a:t> </a:t>
            </a:r>
            <a:r>
              <a:rPr sz="1800" b="1" dirty="0">
                <a:latin typeface="Arial"/>
                <a:cs typeface="Arial"/>
              </a:rPr>
              <a:t>P</a:t>
            </a:r>
            <a:r>
              <a:rPr sz="1800" b="1" spc="-10" dirty="0">
                <a:latin typeface="Arial"/>
                <a:cs typeface="Arial"/>
              </a:rPr>
              <a:t>r</a:t>
            </a:r>
            <a:r>
              <a:rPr sz="1800" b="1" dirty="0">
                <a:latin typeface="Arial"/>
                <a:cs typeface="Arial"/>
              </a:rPr>
              <a:t>oducts</a:t>
            </a:r>
            <a:endParaRPr sz="1800" dirty="0">
              <a:latin typeface="Arial"/>
              <a:cs typeface="Arial"/>
            </a:endParaRPr>
          </a:p>
        </p:txBody>
      </p:sp>
    </p:spTree>
    <p:extLst>
      <p:ext uri="{BB962C8B-B14F-4D97-AF65-F5344CB8AC3E}">
        <p14:creationId xmlns:p14="http://schemas.microsoft.com/office/powerpoint/2010/main" val="2565581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à coins arrondis 13"/>
          <p:cNvSpPr/>
          <p:nvPr/>
        </p:nvSpPr>
        <p:spPr>
          <a:xfrm>
            <a:off x="0" y="0"/>
            <a:ext cx="9144000" cy="468000"/>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latin typeface="MV Boli" pitchFamily="2" charset="0"/>
                <a:cs typeface="MV Boli" pitchFamily="2" charset="0"/>
              </a:rPr>
              <a:t>  </a:t>
            </a:r>
            <a:endParaRPr lang="fr-FR" sz="2400" b="1" dirty="0">
              <a:latin typeface="MV Boli" pitchFamily="2" charset="0"/>
              <a:cs typeface="MV Boli" pitchFamily="2" charset="0"/>
            </a:endParaRPr>
          </a:p>
        </p:txBody>
      </p:sp>
      <p:sp>
        <p:nvSpPr>
          <p:cNvPr id="2" name="ZoneTexte 1"/>
          <p:cNvSpPr txBox="1"/>
          <p:nvPr/>
        </p:nvSpPr>
        <p:spPr>
          <a:xfrm>
            <a:off x="238794" y="1700808"/>
            <a:ext cx="8509669" cy="1384995"/>
          </a:xfrm>
          <a:prstGeom prst="rect">
            <a:avLst/>
          </a:prstGeom>
          <a:noFill/>
        </p:spPr>
        <p:txBody>
          <a:bodyPr wrap="square" rtlCol="0">
            <a:spAutoFit/>
          </a:bodyPr>
          <a:lstStyle/>
          <a:p>
            <a:pPr algn="just"/>
            <a:r>
              <a:rPr lang="en-US" dirty="0">
                <a:latin typeface="Arial" panose="020B0604020202020204" pitchFamily="34" charset="0"/>
                <a:cs typeface="Arial" panose="020B0604020202020204" pitchFamily="34" charset="0"/>
              </a:rPr>
              <a:t>Executive Decree No. 03-452 of 1 December 2003 </a:t>
            </a:r>
            <a:r>
              <a:rPr lang="en-US" dirty="0" smtClean="0">
                <a:latin typeface="Arial" panose="020B0604020202020204" pitchFamily="34" charset="0"/>
                <a:cs typeface="Arial" panose="020B0604020202020204" pitchFamily="34" charset="0"/>
              </a:rPr>
              <a:t>sets special </a:t>
            </a:r>
            <a:r>
              <a:rPr lang="en-US" dirty="0">
                <a:latin typeface="Arial" panose="020B0604020202020204" pitchFamily="34" charset="0"/>
                <a:cs typeface="Arial" panose="020B0604020202020204" pitchFamily="34" charset="0"/>
              </a:rPr>
              <a:t>transport conditions for hazardous materials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r>
              <a:rPr lang="en-US" sz="2400" dirty="0" smtClean="0"/>
              <a:t> </a:t>
            </a:r>
          </a:p>
          <a:p>
            <a:endParaRPr lang="fr-FR" sz="2400" dirty="0"/>
          </a:p>
        </p:txBody>
      </p:sp>
      <p:sp>
        <p:nvSpPr>
          <p:cNvPr id="7" name="object 57"/>
          <p:cNvSpPr/>
          <p:nvPr/>
        </p:nvSpPr>
        <p:spPr>
          <a:xfrm>
            <a:off x="238794" y="48047"/>
            <a:ext cx="590550" cy="428625"/>
          </a:xfrm>
          <a:prstGeom prst="rect">
            <a:avLst/>
          </a:prstGeom>
          <a:blipFill>
            <a:blip r:embed="rId3" cstate="print"/>
            <a:stretch>
              <a:fillRect/>
            </a:stretch>
          </a:blipFill>
        </p:spPr>
        <p:txBody>
          <a:bodyPr wrap="square" lIns="0" tIns="0" rIns="0" bIns="0" rtlCol="0"/>
          <a:lstStyle/>
          <a:p>
            <a:endParaRPr/>
          </a:p>
        </p:txBody>
      </p:sp>
      <p:sp>
        <p:nvSpPr>
          <p:cNvPr id="3" name="ZoneTexte 2"/>
          <p:cNvSpPr txBox="1"/>
          <p:nvPr/>
        </p:nvSpPr>
        <p:spPr>
          <a:xfrm>
            <a:off x="899592" y="38598"/>
            <a:ext cx="6840760" cy="52322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Transport of sensitive </a:t>
            </a:r>
            <a:r>
              <a:rPr lang="en-US" sz="2800" b="1" dirty="0" smtClean="0">
                <a:latin typeface="Arial" panose="020B0604020202020204" pitchFamily="34" charset="0"/>
                <a:cs typeface="Arial" panose="020B0604020202020204" pitchFamily="34" charset="0"/>
              </a:rPr>
              <a:t>products </a:t>
            </a:r>
            <a:endParaRPr lang="fr-F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94357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à coins arrondis 36"/>
          <p:cNvSpPr/>
          <p:nvPr/>
        </p:nvSpPr>
        <p:spPr>
          <a:xfrm>
            <a:off x="3347864" y="5490079"/>
            <a:ext cx="2512256" cy="459201"/>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36" name="Rectangle à coins arrondis 35"/>
          <p:cNvSpPr/>
          <p:nvPr/>
        </p:nvSpPr>
        <p:spPr>
          <a:xfrm>
            <a:off x="2500371" y="4496518"/>
            <a:ext cx="3888104" cy="459201"/>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35" name="Rectangle à coins arrondis 34"/>
          <p:cNvSpPr/>
          <p:nvPr/>
        </p:nvSpPr>
        <p:spPr>
          <a:xfrm>
            <a:off x="1339843" y="3682588"/>
            <a:ext cx="1284180" cy="502119"/>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34" name="Rectangle à coins arrondis 33"/>
          <p:cNvSpPr/>
          <p:nvPr/>
        </p:nvSpPr>
        <p:spPr>
          <a:xfrm>
            <a:off x="6417260" y="3717032"/>
            <a:ext cx="1284180" cy="502119"/>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33" name="Rectangle à coins arrondis 32"/>
          <p:cNvSpPr/>
          <p:nvPr/>
        </p:nvSpPr>
        <p:spPr>
          <a:xfrm>
            <a:off x="3304966" y="2735479"/>
            <a:ext cx="2512256" cy="459201"/>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14" name="Rectangle à coins arrondis 13"/>
          <p:cNvSpPr/>
          <p:nvPr/>
        </p:nvSpPr>
        <p:spPr>
          <a:xfrm>
            <a:off x="0" y="-1"/>
            <a:ext cx="9144000" cy="944823"/>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latin typeface="MV Boli" pitchFamily="2" charset="0"/>
                <a:cs typeface="MV Boli" pitchFamily="2" charset="0"/>
              </a:rPr>
              <a:t>  </a:t>
            </a:r>
            <a:endParaRPr lang="fr-FR" sz="2400" b="1" dirty="0">
              <a:latin typeface="MV Boli" pitchFamily="2" charset="0"/>
              <a:cs typeface="MV Boli" pitchFamily="2" charset="0"/>
            </a:endParaRPr>
          </a:p>
        </p:txBody>
      </p:sp>
      <p:sp>
        <p:nvSpPr>
          <p:cNvPr id="7" name="object 57"/>
          <p:cNvSpPr/>
          <p:nvPr/>
        </p:nvSpPr>
        <p:spPr>
          <a:xfrm>
            <a:off x="238794" y="48047"/>
            <a:ext cx="590550" cy="428625"/>
          </a:xfrm>
          <a:prstGeom prst="rect">
            <a:avLst/>
          </a:prstGeom>
          <a:blipFill>
            <a:blip r:embed="rId3" cstate="print"/>
            <a:stretch>
              <a:fillRect/>
            </a:stretch>
          </a:blipFill>
        </p:spPr>
        <p:txBody>
          <a:bodyPr wrap="square" lIns="0" tIns="0" rIns="0" bIns="0" rtlCol="0"/>
          <a:lstStyle/>
          <a:p>
            <a:endParaRPr/>
          </a:p>
        </p:txBody>
      </p:sp>
      <p:sp>
        <p:nvSpPr>
          <p:cNvPr id="3" name="ZoneTexte 2"/>
          <p:cNvSpPr txBox="1"/>
          <p:nvPr/>
        </p:nvSpPr>
        <p:spPr>
          <a:xfrm>
            <a:off x="829344" y="-30065"/>
            <a:ext cx="8640960" cy="954107"/>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The control mechanism </a:t>
            </a:r>
            <a:r>
              <a:rPr lang="en-US" sz="2800" b="1" dirty="0" smtClean="0">
                <a:latin typeface="Arial" panose="020B0604020202020204" pitchFamily="34" charset="0"/>
                <a:cs typeface="Arial" panose="020B0604020202020204" pitchFamily="34" charset="0"/>
              </a:rPr>
              <a:t>for </a:t>
            </a:r>
            <a:r>
              <a:rPr lang="en-US" sz="2800" b="1" dirty="0">
                <a:latin typeface="Arial" panose="020B0604020202020204" pitchFamily="34" charset="0"/>
                <a:cs typeface="Arial" panose="020B0604020202020204" pitchFamily="34" charset="0"/>
              </a:rPr>
              <a:t>importing/exporting of chemical products</a:t>
            </a:r>
          </a:p>
        </p:txBody>
      </p:sp>
      <p:sp>
        <p:nvSpPr>
          <p:cNvPr id="9" name="object 4"/>
          <p:cNvSpPr txBox="1"/>
          <p:nvPr/>
        </p:nvSpPr>
        <p:spPr>
          <a:xfrm>
            <a:off x="3480945" y="2878832"/>
            <a:ext cx="2183130" cy="276999"/>
          </a:xfrm>
          <a:prstGeom prst="rect">
            <a:avLst/>
          </a:prstGeom>
        </p:spPr>
        <p:txBody>
          <a:bodyPr vert="horz" wrap="square" lIns="0" tIns="0" rIns="0" bIns="0" rtlCol="0">
            <a:spAutoFit/>
          </a:bodyPr>
          <a:lstStyle/>
          <a:p>
            <a:pPr marL="12700">
              <a:lnSpc>
                <a:spcPct val="100000"/>
              </a:lnSpc>
            </a:pPr>
            <a:r>
              <a:rPr sz="1800" dirty="0">
                <a:solidFill>
                  <a:schemeClr val="bg1"/>
                </a:solidFill>
                <a:latin typeface="Calibri"/>
                <a:cs typeface="Calibri"/>
              </a:rPr>
              <a:t>Author</a:t>
            </a:r>
            <a:r>
              <a:rPr sz="1800" spc="-10" dirty="0">
                <a:solidFill>
                  <a:schemeClr val="bg1"/>
                </a:solidFill>
                <a:latin typeface="Calibri"/>
                <a:cs typeface="Calibri"/>
              </a:rPr>
              <a:t>i</a:t>
            </a:r>
            <a:r>
              <a:rPr sz="1800" spc="-30" dirty="0">
                <a:solidFill>
                  <a:schemeClr val="bg1"/>
                </a:solidFill>
                <a:latin typeface="Calibri"/>
                <a:cs typeface="Calibri"/>
              </a:rPr>
              <a:t>z</a:t>
            </a:r>
            <a:r>
              <a:rPr sz="1800" spc="-15" dirty="0">
                <a:solidFill>
                  <a:schemeClr val="bg1"/>
                </a:solidFill>
                <a:latin typeface="Calibri"/>
                <a:cs typeface="Calibri"/>
              </a:rPr>
              <a:t>a</a:t>
            </a:r>
            <a:r>
              <a:rPr sz="1800" dirty="0">
                <a:solidFill>
                  <a:schemeClr val="bg1"/>
                </a:solidFill>
                <a:latin typeface="Calibri"/>
                <a:cs typeface="Calibri"/>
              </a:rPr>
              <a:t>t</a:t>
            </a:r>
            <a:r>
              <a:rPr sz="1800" spc="-10" dirty="0">
                <a:solidFill>
                  <a:schemeClr val="bg1"/>
                </a:solidFill>
                <a:latin typeface="Calibri"/>
                <a:cs typeface="Calibri"/>
              </a:rPr>
              <a:t>i</a:t>
            </a:r>
            <a:r>
              <a:rPr sz="1800" spc="-5" dirty="0">
                <a:solidFill>
                  <a:schemeClr val="bg1"/>
                </a:solidFill>
                <a:latin typeface="Calibri"/>
                <a:cs typeface="Calibri"/>
              </a:rPr>
              <a:t>on</a:t>
            </a:r>
            <a:r>
              <a:rPr sz="1800" dirty="0">
                <a:solidFill>
                  <a:schemeClr val="bg1"/>
                </a:solidFill>
                <a:latin typeface="Calibri"/>
                <a:cs typeface="Calibri"/>
              </a:rPr>
              <a:t>s</a:t>
            </a:r>
            <a:r>
              <a:rPr sz="1800" spc="60" dirty="0">
                <a:latin typeface="Times New Roman"/>
                <a:cs typeface="Times New Roman"/>
              </a:rPr>
              <a:t> </a:t>
            </a:r>
            <a:r>
              <a:rPr sz="1800" spc="-15" dirty="0">
                <a:solidFill>
                  <a:schemeClr val="bg1"/>
                </a:solidFill>
                <a:latin typeface="Calibri"/>
                <a:cs typeface="Calibri"/>
              </a:rPr>
              <a:t>d</a:t>
            </a:r>
            <a:r>
              <a:rPr sz="1800" spc="-5" dirty="0">
                <a:solidFill>
                  <a:schemeClr val="bg1"/>
                </a:solidFill>
                <a:latin typeface="Calibri"/>
                <a:cs typeface="Calibri"/>
              </a:rPr>
              <a:t>eli</a:t>
            </a:r>
            <a:r>
              <a:rPr sz="1800" spc="-20" dirty="0">
                <a:solidFill>
                  <a:schemeClr val="bg1"/>
                </a:solidFill>
                <a:latin typeface="Calibri"/>
                <a:cs typeface="Calibri"/>
              </a:rPr>
              <a:t>v</a:t>
            </a:r>
            <a:r>
              <a:rPr sz="1800" spc="-10" dirty="0">
                <a:solidFill>
                  <a:schemeClr val="bg1"/>
                </a:solidFill>
                <a:latin typeface="Calibri"/>
                <a:cs typeface="Calibri"/>
              </a:rPr>
              <a:t>e</a:t>
            </a:r>
            <a:r>
              <a:rPr sz="1800" spc="-5" dirty="0">
                <a:solidFill>
                  <a:schemeClr val="bg1"/>
                </a:solidFill>
                <a:latin typeface="Calibri"/>
                <a:cs typeface="Calibri"/>
              </a:rPr>
              <a:t>r</a:t>
            </a:r>
            <a:r>
              <a:rPr sz="1800" spc="-10" dirty="0">
                <a:solidFill>
                  <a:schemeClr val="bg1"/>
                </a:solidFill>
                <a:latin typeface="Calibri"/>
                <a:cs typeface="Calibri"/>
              </a:rPr>
              <a:t>y</a:t>
            </a:r>
            <a:endParaRPr sz="1800" dirty="0">
              <a:solidFill>
                <a:schemeClr val="bg1"/>
              </a:solidFill>
              <a:latin typeface="Calibri"/>
              <a:cs typeface="Calibri"/>
            </a:endParaRPr>
          </a:p>
        </p:txBody>
      </p:sp>
      <p:sp>
        <p:nvSpPr>
          <p:cNvPr id="10" name="object 5"/>
          <p:cNvSpPr/>
          <p:nvPr/>
        </p:nvSpPr>
        <p:spPr>
          <a:xfrm>
            <a:off x="4501774" y="2242931"/>
            <a:ext cx="132715" cy="517525"/>
          </a:xfrm>
          <a:custGeom>
            <a:avLst/>
            <a:gdLst/>
            <a:ahLst/>
            <a:cxnLst/>
            <a:rect l="l" t="t" r="r" b="b"/>
            <a:pathLst>
              <a:path w="132714" h="517525">
                <a:moveTo>
                  <a:pt x="15758" y="387370"/>
                </a:moveTo>
                <a:lnTo>
                  <a:pt x="8900" y="391424"/>
                </a:lnTo>
                <a:lnTo>
                  <a:pt x="2164" y="395477"/>
                </a:lnTo>
                <a:lnTo>
                  <a:pt x="0" y="404256"/>
                </a:lnTo>
                <a:lnTo>
                  <a:pt x="3931" y="410992"/>
                </a:lnTo>
                <a:lnTo>
                  <a:pt x="67574" y="517154"/>
                </a:lnTo>
                <a:lnTo>
                  <a:pt x="83584" y="488960"/>
                </a:lnTo>
                <a:lnTo>
                  <a:pt x="52943" y="488960"/>
                </a:lnTo>
                <a:lnTo>
                  <a:pt x="52340" y="436112"/>
                </a:lnTo>
                <a:lnTo>
                  <a:pt x="28559" y="396392"/>
                </a:lnTo>
                <a:lnTo>
                  <a:pt x="24505" y="389534"/>
                </a:lnTo>
                <a:lnTo>
                  <a:pt x="15758" y="387370"/>
                </a:lnTo>
                <a:close/>
              </a:path>
              <a:path w="132714" h="517525">
                <a:moveTo>
                  <a:pt x="52340" y="436112"/>
                </a:moveTo>
                <a:lnTo>
                  <a:pt x="52943" y="488960"/>
                </a:lnTo>
                <a:lnTo>
                  <a:pt x="81533" y="488716"/>
                </a:lnTo>
                <a:lnTo>
                  <a:pt x="81454" y="481736"/>
                </a:lnTo>
                <a:lnTo>
                  <a:pt x="54863" y="481736"/>
                </a:lnTo>
                <a:lnTo>
                  <a:pt x="66935" y="460490"/>
                </a:lnTo>
                <a:lnTo>
                  <a:pt x="52340" y="436112"/>
                </a:lnTo>
                <a:close/>
              </a:path>
              <a:path w="132714" h="517525">
                <a:moveTo>
                  <a:pt x="116464" y="386212"/>
                </a:moveTo>
                <a:lnTo>
                  <a:pt x="107685" y="388619"/>
                </a:lnTo>
                <a:lnTo>
                  <a:pt x="103875" y="395477"/>
                </a:lnTo>
                <a:lnTo>
                  <a:pt x="80930" y="435860"/>
                </a:lnTo>
                <a:lnTo>
                  <a:pt x="81533" y="488716"/>
                </a:lnTo>
                <a:lnTo>
                  <a:pt x="52943" y="488960"/>
                </a:lnTo>
                <a:lnTo>
                  <a:pt x="83584" y="488960"/>
                </a:lnTo>
                <a:lnTo>
                  <a:pt x="128656" y="409590"/>
                </a:lnTo>
                <a:lnTo>
                  <a:pt x="132587" y="402732"/>
                </a:lnTo>
                <a:lnTo>
                  <a:pt x="130180" y="393953"/>
                </a:lnTo>
                <a:lnTo>
                  <a:pt x="123322" y="390143"/>
                </a:lnTo>
                <a:lnTo>
                  <a:pt x="116464" y="386212"/>
                </a:lnTo>
                <a:close/>
              </a:path>
              <a:path w="132714" h="517525">
                <a:moveTo>
                  <a:pt x="66935" y="460490"/>
                </a:moveTo>
                <a:lnTo>
                  <a:pt x="54863" y="481736"/>
                </a:lnTo>
                <a:lnTo>
                  <a:pt x="79491" y="481462"/>
                </a:lnTo>
                <a:lnTo>
                  <a:pt x="66935" y="460490"/>
                </a:lnTo>
                <a:close/>
              </a:path>
              <a:path w="132714" h="517525">
                <a:moveTo>
                  <a:pt x="80930" y="435860"/>
                </a:moveTo>
                <a:lnTo>
                  <a:pt x="66935" y="460490"/>
                </a:lnTo>
                <a:lnTo>
                  <a:pt x="79491" y="481462"/>
                </a:lnTo>
                <a:lnTo>
                  <a:pt x="54863" y="481736"/>
                </a:lnTo>
                <a:lnTo>
                  <a:pt x="81454" y="481736"/>
                </a:lnTo>
                <a:lnTo>
                  <a:pt x="80930" y="435860"/>
                </a:lnTo>
                <a:close/>
              </a:path>
              <a:path w="132714" h="517525">
                <a:moveTo>
                  <a:pt x="75956" y="0"/>
                </a:moveTo>
                <a:lnTo>
                  <a:pt x="47365" y="274"/>
                </a:lnTo>
                <a:lnTo>
                  <a:pt x="52340" y="436112"/>
                </a:lnTo>
                <a:lnTo>
                  <a:pt x="66935" y="460490"/>
                </a:lnTo>
                <a:lnTo>
                  <a:pt x="80930" y="435860"/>
                </a:lnTo>
                <a:lnTo>
                  <a:pt x="75956" y="0"/>
                </a:lnTo>
                <a:close/>
              </a:path>
            </a:pathLst>
          </a:custGeom>
          <a:solidFill>
            <a:srgbClr val="4F80BC"/>
          </a:solidFill>
        </p:spPr>
        <p:txBody>
          <a:bodyPr wrap="square" lIns="0" tIns="0" rIns="0" bIns="0" rtlCol="0"/>
          <a:lstStyle/>
          <a:p>
            <a:endParaRPr/>
          </a:p>
        </p:txBody>
      </p:sp>
      <p:sp>
        <p:nvSpPr>
          <p:cNvPr id="13" name="object 8"/>
          <p:cNvSpPr/>
          <p:nvPr/>
        </p:nvSpPr>
        <p:spPr>
          <a:xfrm>
            <a:off x="5090159" y="3187689"/>
            <a:ext cx="1336675" cy="590550"/>
          </a:xfrm>
          <a:custGeom>
            <a:avLst/>
            <a:gdLst/>
            <a:ahLst/>
            <a:cxnLst/>
            <a:rect l="l" t="t" r="r" b="b"/>
            <a:pathLst>
              <a:path w="1336675" h="590550">
                <a:moveTo>
                  <a:pt x="1256108" y="554827"/>
                </a:moveTo>
                <a:lnTo>
                  <a:pt x="1202314" y="561868"/>
                </a:lnTo>
                <a:lnTo>
                  <a:pt x="1196736" y="568970"/>
                </a:lnTo>
                <a:lnTo>
                  <a:pt x="1198747" y="584728"/>
                </a:lnTo>
                <a:lnTo>
                  <a:pt x="1206002" y="590184"/>
                </a:lnTo>
                <a:lnTo>
                  <a:pt x="1319834" y="575309"/>
                </a:lnTo>
                <a:lnTo>
                  <a:pt x="1304787" y="575309"/>
                </a:lnTo>
                <a:lnTo>
                  <a:pt x="1256108" y="554827"/>
                </a:lnTo>
                <a:close/>
              </a:path>
              <a:path w="1336675" h="590550">
                <a:moveTo>
                  <a:pt x="1284237" y="551160"/>
                </a:moveTo>
                <a:lnTo>
                  <a:pt x="1256108" y="554827"/>
                </a:lnTo>
                <a:lnTo>
                  <a:pt x="1304787" y="575309"/>
                </a:lnTo>
                <a:lnTo>
                  <a:pt x="1306713" y="570737"/>
                </a:lnTo>
                <a:lnTo>
                  <a:pt x="1298966" y="570737"/>
                </a:lnTo>
                <a:lnTo>
                  <a:pt x="1284237" y="551160"/>
                </a:lnTo>
                <a:close/>
              </a:path>
              <a:path w="1336675" h="590550">
                <a:moveTo>
                  <a:pt x="1248399" y="466618"/>
                </a:moveTo>
                <a:lnTo>
                  <a:pt x="1242181" y="471434"/>
                </a:lnTo>
                <a:lnTo>
                  <a:pt x="1235842" y="476128"/>
                </a:lnTo>
                <a:lnTo>
                  <a:pt x="1234561" y="485150"/>
                </a:lnTo>
                <a:lnTo>
                  <a:pt x="1267256" y="528587"/>
                </a:lnTo>
                <a:lnTo>
                  <a:pt x="1315852" y="549036"/>
                </a:lnTo>
                <a:lnTo>
                  <a:pt x="1304787" y="575309"/>
                </a:lnTo>
                <a:lnTo>
                  <a:pt x="1319834" y="575309"/>
                </a:lnTo>
                <a:lnTo>
                  <a:pt x="1336426" y="573145"/>
                </a:lnTo>
                <a:lnTo>
                  <a:pt x="1262115" y="474238"/>
                </a:lnTo>
                <a:lnTo>
                  <a:pt x="1257421" y="467867"/>
                </a:lnTo>
                <a:lnTo>
                  <a:pt x="1248399" y="466618"/>
                </a:lnTo>
                <a:close/>
              </a:path>
              <a:path w="1336675" h="590550">
                <a:moveTo>
                  <a:pt x="1308475" y="547999"/>
                </a:moveTo>
                <a:lnTo>
                  <a:pt x="1284237" y="551160"/>
                </a:lnTo>
                <a:lnTo>
                  <a:pt x="1298966" y="570737"/>
                </a:lnTo>
                <a:lnTo>
                  <a:pt x="1308475" y="547999"/>
                </a:lnTo>
                <a:close/>
              </a:path>
              <a:path w="1336675" h="590550">
                <a:moveTo>
                  <a:pt x="1313389" y="547999"/>
                </a:moveTo>
                <a:lnTo>
                  <a:pt x="1308475" y="547999"/>
                </a:lnTo>
                <a:lnTo>
                  <a:pt x="1298966" y="570737"/>
                </a:lnTo>
                <a:lnTo>
                  <a:pt x="1306713" y="570737"/>
                </a:lnTo>
                <a:lnTo>
                  <a:pt x="1315852" y="549036"/>
                </a:lnTo>
                <a:lnTo>
                  <a:pt x="1313389" y="547999"/>
                </a:lnTo>
                <a:close/>
              </a:path>
              <a:path w="1336675" h="590550">
                <a:moveTo>
                  <a:pt x="11064" y="0"/>
                </a:moveTo>
                <a:lnTo>
                  <a:pt x="0" y="26304"/>
                </a:lnTo>
                <a:lnTo>
                  <a:pt x="1256108" y="554827"/>
                </a:lnTo>
                <a:lnTo>
                  <a:pt x="1284237" y="551160"/>
                </a:lnTo>
                <a:lnTo>
                  <a:pt x="1267256" y="528587"/>
                </a:lnTo>
                <a:lnTo>
                  <a:pt x="11064" y="0"/>
                </a:lnTo>
                <a:close/>
              </a:path>
              <a:path w="1336675" h="590550">
                <a:moveTo>
                  <a:pt x="1267256" y="528587"/>
                </a:moveTo>
                <a:lnTo>
                  <a:pt x="1284237" y="551160"/>
                </a:lnTo>
                <a:lnTo>
                  <a:pt x="1308475" y="547999"/>
                </a:lnTo>
                <a:lnTo>
                  <a:pt x="1313389" y="547999"/>
                </a:lnTo>
                <a:lnTo>
                  <a:pt x="1267256" y="528587"/>
                </a:lnTo>
                <a:close/>
              </a:path>
            </a:pathLst>
          </a:custGeom>
          <a:solidFill>
            <a:srgbClr val="4F80BC"/>
          </a:solidFill>
        </p:spPr>
        <p:txBody>
          <a:bodyPr wrap="square" lIns="0" tIns="0" rIns="0" bIns="0" rtlCol="0"/>
          <a:lstStyle/>
          <a:p>
            <a:endParaRPr/>
          </a:p>
        </p:txBody>
      </p:sp>
      <p:sp>
        <p:nvSpPr>
          <p:cNvPr id="18" name="object 10"/>
          <p:cNvSpPr txBox="1"/>
          <p:nvPr/>
        </p:nvSpPr>
        <p:spPr>
          <a:xfrm>
            <a:off x="6572255" y="3804105"/>
            <a:ext cx="836294" cy="369332"/>
          </a:xfrm>
          <a:prstGeom prst="rect">
            <a:avLst/>
          </a:prstGeom>
        </p:spPr>
        <p:txBody>
          <a:bodyPr vert="horz" wrap="square" lIns="0" tIns="0" rIns="0" bIns="0" rtlCol="0">
            <a:spAutoFit/>
          </a:bodyPr>
          <a:lstStyle/>
          <a:p>
            <a:pPr marL="12700">
              <a:lnSpc>
                <a:spcPct val="100000"/>
              </a:lnSpc>
            </a:pPr>
            <a:r>
              <a:rPr sz="2400" spc="-5" dirty="0">
                <a:solidFill>
                  <a:schemeClr val="bg1"/>
                </a:solidFill>
                <a:latin typeface="Calibri"/>
                <a:cs typeface="Calibri"/>
              </a:rPr>
              <a:t>E</a:t>
            </a:r>
            <a:r>
              <a:rPr sz="2400" spc="5" dirty="0">
                <a:solidFill>
                  <a:schemeClr val="bg1"/>
                </a:solidFill>
                <a:latin typeface="Calibri"/>
                <a:cs typeface="Calibri"/>
              </a:rPr>
              <a:t>x</a:t>
            </a:r>
            <a:r>
              <a:rPr sz="2400" spc="-5" dirty="0">
                <a:solidFill>
                  <a:schemeClr val="bg1"/>
                </a:solidFill>
                <a:latin typeface="Calibri"/>
                <a:cs typeface="Calibri"/>
              </a:rPr>
              <a:t>port</a:t>
            </a:r>
            <a:endParaRPr sz="2400" dirty="0">
              <a:solidFill>
                <a:schemeClr val="bg1"/>
              </a:solidFill>
              <a:latin typeface="Calibri"/>
              <a:cs typeface="Calibri"/>
            </a:endParaRPr>
          </a:p>
        </p:txBody>
      </p:sp>
      <p:sp>
        <p:nvSpPr>
          <p:cNvPr id="19" name="object 11"/>
          <p:cNvSpPr/>
          <p:nvPr/>
        </p:nvSpPr>
        <p:spPr>
          <a:xfrm>
            <a:off x="2624839" y="3187568"/>
            <a:ext cx="1405255" cy="596900"/>
          </a:xfrm>
          <a:custGeom>
            <a:avLst/>
            <a:gdLst/>
            <a:ahLst/>
            <a:cxnLst/>
            <a:rect l="l" t="t" r="r" b="b"/>
            <a:pathLst>
              <a:path w="1405254" h="596900">
                <a:moveTo>
                  <a:pt x="89653" y="472196"/>
                </a:moveTo>
                <a:lnTo>
                  <a:pt x="80640" y="473201"/>
                </a:lnTo>
                <a:lnTo>
                  <a:pt x="75818" y="479541"/>
                </a:lnTo>
                <a:lnTo>
                  <a:pt x="0" y="577230"/>
                </a:lnTo>
                <a:lnTo>
                  <a:pt x="130170" y="596280"/>
                </a:lnTo>
                <a:lnTo>
                  <a:pt x="137409" y="590946"/>
                </a:lnTo>
                <a:lnTo>
                  <a:pt x="138552" y="583051"/>
                </a:lnTo>
                <a:lnTo>
                  <a:pt x="139020" y="579881"/>
                </a:lnTo>
                <a:lnTo>
                  <a:pt x="31622" y="579881"/>
                </a:lnTo>
                <a:lnTo>
                  <a:pt x="20954" y="553455"/>
                </a:lnTo>
                <a:lnTo>
                  <a:pt x="69905" y="533732"/>
                </a:lnTo>
                <a:lnTo>
                  <a:pt x="103250" y="490727"/>
                </a:lnTo>
                <a:lnTo>
                  <a:pt x="102107" y="481827"/>
                </a:lnTo>
                <a:lnTo>
                  <a:pt x="89653" y="472196"/>
                </a:lnTo>
                <a:close/>
              </a:path>
              <a:path w="1405254" h="596900">
                <a:moveTo>
                  <a:pt x="69905" y="533732"/>
                </a:moveTo>
                <a:lnTo>
                  <a:pt x="20954" y="553455"/>
                </a:lnTo>
                <a:lnTo>
                  <a:pt x="31622" y="579881"/>
                </a:lnTo>
                <a:lnTo>
                  <a:pt x="42670" y="575431"/>
                </a:lnTo>
                <a:lnTo>
                  <a:pt x="37587" y="575431"/>
                </a:lnTo>
                <a:lnTo>
                  <a:pt x="28312" y="552571"/>
                </a:lnTo>
                <a:lnTo>
                  <a:pt x="55305" y="552571"/>
                </a:lnTo>
                <a:lnTo>
                  <a:pt x="69905" y="533732"/>
                </a:lnTo>
                <a:close/>
              </a:path>
              <a:path w="1405254" h="596900">
                <a:moveTo>
                  <a:pt x="80482" y="560200"/>
                </a:moveTo>
                <a:lnTo>
                  <a:pt x="31622" y="579881"/>
                </a:lnTo>
                <a:lnTo>
                  <a:pt x="139020" y="579881"/>
                </a:lnTo>
                <a:lnTo>
                  <a:pt x="139695" y="575309"/>
                </a:lnTo>
                <a:lnTo>
                  <a:pt x="134361" y="568086"/>
                </a:lnTo>
                <a:lnTo>
                  <a:pt x="80482" y="560200"/>
                </a:lnTo>
                <a:close/>
              </a:path>
              <a:path w="1405254" h="596900">
                <a:moveTo>
                  <a:pt x="28312" y="552571"/>
                </a:moveTo>
                <a:lnTo>
                  <a:pt x="37587" y="575431"/>
                </a:lnTo>
                <a:lnTo>
                  <a:pt x="52557" y="556117"/>
                </a:lnTo>
                <a:lnTo>
                  <a:pt x="28312" y="552571"/>
                </a:lnTo>
                <a:close/>
              </a:path>
              <a:path w="1405254" h="596900">
                <a:moveTo>
                  <a:pt x="52557" y="556117"/>
                </a:moveTo>
                <a:lnTo>
                  <a:pt x="37587" y="575431"/>
                </a:lnTo>
                <a:lnTo>
                  <a:pt x="42670" y="575431"/>
                </a:lnTo>
                <a:lnTo>
                  <a:pt x="80482" y="560200"/>
                </a:lnTo>
                <a:lnTo>
                  <a:pt x="52557" y="556117"/>
                </a:lnTo>
                <a:close/>
              </a:path>
              <a:path w="1405254" h="596900">
                <a:moveTo>
                  <a:pt x="1394587" y="0"/>
                </a:moveTo>
                <a:lnTo>
                  <a:pt x="69905" y="533732"/>
                </a:lnTo>
                <a:lnTo>
                  <a:pt x="52557" y="556117"/>
                </a:lnTo>
                <a:lnTo>
                  <a:pt x="80482" y="560200"/>
                </a:lnTo>
                <a:lnTo>
                  <a:pt x="1405255" y="26548"/>
                </a:lnTo>
                <a:lnTo>
                  <a:pt x="1394587" y="0"/>
                </a:lnTo>
                <a:close/>
              </a:path>
              <a:path w="1405254" h="596900">
                <a:moveTo>
                  <a:pt x="55305" y="552571"/>
                </a:moveTo>
                <a:lnTo>
                  <a:pt x="28312" y="552571"/>
                </a:lnTo>
                <a:lnTo>
                  <a:pt x="52557" y="556117"/>
                </a:lnTo>
                <a:lnTo>
                  <a:pt x="55305" y="552571"/>
                </a:lnTo>
                <a:close/>
              </a:path>
            </a:pathLst>
          </a:custGeom>
          <a:solidFill>
            <a:srgbClr val="4F80BC"/>
          </a:solidFill>
        </p:spPr>
        <p:txBody>
          <a:bodyPr wrap="square" lIns="0" tIns="0" rIns="0" bIns="0" rtlCol="0"/>
          <a:lstStyle/>
          <a:p>
            <a:endParaRPr/>
          </a:p>
        </p:txBody>
      </p:sp>
      <p:sp>
        <p:nvSpPr>
          <p:cNvPr id="20" name="object 13"/>
          <p:cNvSpPr txBox="1"/>
          <p:nvPr/>
        </p:nvSpPr>
        <p:spPr>
          <a:xfrm>
            <a:off x="1547664" y="3798923"/>
            <a:ext cx="875030" cy="369332"/>
          </a:xfrm>
          <a:prstGeom prst="rect">
            <a:avLst/>
          </a:prstGeom>
        </p:spPr>
        <p:txBody>
          <a:bodyPr vert="horz" wrap="square" lIns="0" tIns="0" rIns="0" bIns="0" rtlCol="0">
            <a:spAutoFit/>
          </a:bodyPr>
          <a:lstStyle/>
          <a:p>
            <a:pPr marL="12700">
              <a:lnSpc>
                <a:spcPct val="100000"/>
              </a:lnSpc>
            </a:pPr>
            <a:r>
              <a:rPr sz="2400" dirty="0">
                <a:solidFill>
                  <a:schemeClr val="bg1"/>
                </a:solidFill>
                <a:latin typeface="Calibri"/>
                <a:cs typeface="Calibri"/>
              </a:rPr>
              <a:t>Import</a:t>
            </a:r>
          </a:p>
        </p:txBody>
      </p:sp>
      <p:sp>
        <p:nvSpPr>
          <p:cNvPr id="21" name="object 14"/>
          <p:cNvSpPr/>
          <p:nvPr/>
        </p:nvSpPr>
        <p:spPr>
          <a:xfrm>
            <a:off x="4526402" y="3200400"/>
            <a:ext cx="132715" cy="556895"/>
          </a:xfrm>
          <a:custGeom>
            <a:avLst/>
            <a:gdLst/>
            <a:ahLst/>
            <a:cxnLst/>
            <a:rect l="l" t="t" r="r" b="b"/>
            <a:pathLst>
              <a:path w="132714" h="556895">
                <a:moveTo>
                  <a:pt x="15361" y="428122"/>
                </a:moveTo>
                <a:lnTo>
                  <a:pt x="2042" y="436504"/>
                </a:lnTo>
                <a:lnTo>
                  <a:pt x="0" y="445373"/>
                </a:lnTo>
                <a:lnTo>
                  <a:pt x="4206" y="451987"/>
                </a:lnTo>
                <a:lnTo>
                  <a:pt x="69860" y="556900"/>
                </a:lnTo>
                <a:lnTo>
                  <a:pt x="84989" y="528949"/>
                </a:lnTo>
                <a:lnTo>
                  <a:pt x="54742" y="528949"/>
                </a:lnTo>
                <a:lnTo>
                  <a:pt x="53080" y="476235"/>
                </a:lnTo>
                <a:lnTo>
                  <a:pt x="24262" y="430133"/>
                </a:lnTo>
                <a:lnTo>
                  <a:pt x="15361" y="428122"/>
                </a:lnTo>
                <a:close/>
              </a:path>
              <a:path w="132714" h="556895">
                <a:moveTo>
                  <a:pt x="53080" y="476235"/>
                </a:moveTo>
                <a:lnTo>
                  <a:pt x="54742" y="528949"/>
                </a:lnTo>
                <a:lnTo>
                  <a:pt x="83332" y="528065"/>
                </a:lnTo>
                <a:lnTo>
                  <a:pt x="83132" y="521726"/>
                </a:lnTo>
                <a:lnTo>
                  <a:pt x="56387" y="521726"/>
                </a:lnTo>
                <a:lnTo>
                  <a:pt x="68068" y="500206"/>
                </a:lnTo>
                <a:lnTo>
                  <a:pt x="53080" y="476235"/>
                </a:lnTo>
                <a:close/>
              </a:path>
              <a:path w="132714" h="556895">
                <a:moveTo>
                  <a:pt x="116098" y="424952"/>
                </a:moveTo>
                <a:lnTo>
                  <a:pt x="107441" y="427603"/>
                </a:lnTo>
                <a:lnTo>
                  <a:pt x="103753" y="434461"/>
                </a:lnTo>
                <a:lnTo>
                  <a:pt x="81664" y="475157"/>
                </a:lnTo>
                <a:lnTo>
                  <a:pt x="83332" y="528065"/>
                </a:lnTo>
                <a:lnTo>
                  <a:pt x="54742" y="528949"/>
                </a:lnTo>
                <a:lnTo>
                  <a:pt x="84989" y="528949"/>
                </a:lnTo>
                <a:lnTo>
                  <a:pt x="128777" y="448055"/>
                </a:lnTo>
                <a:lnTo>
                  <a:pt x="132587" y="441197"/>
                </a:lnTo>
                <a:lnTo>
                  <a:pt x="130058" y="432572"/>
                </a:lnTo>
                <a:lnTo>
                  <a:pt x="116098" y="424952"/>
                </a:lnTo>
                <a:close/>
              </a:path>
              <a:path w="132714" h="556895">
                <a:moveTo>
                  <a:pt x="68068" y="500206"/>
                </a:moveTo>
                <a:lnTo>
                  <a:pt x="56387" y="521726"/>
                </a:lnTo>
                <a:lnTo>
                  <a:pt x="81046" y="520964"/>
                </a:lnTo>
                <a:lnTo>
                  <a:pt x="68068" y="500206"/>
                </a:lnTo>
                <a:close/>
              </a:path>
              <a:path w="132714" h="556895">
                <a:moveTo>
                  <a:pt x="81664" y="475157"/>
                </a:moveTo>
                <a:lnTo>
                  <a:pt x="68068" y="500206"/>
                </a:lnTo>
                <a:lnTo>
                  <a:pt x="81046" y="520964"/>
                </a:lnTo>
                <a:lnTo>
                  <a:pt x="56387" y="521726"/>
                </a:lnTo>
                <a:lnTo>
                  <a:pt x="83132" y="521726"/>
                </a:lnTo>
                <a:lnTo>
                  <a:pt x="81664" y="475157"/>
                </a:lnTo>
                <a:close/>
              </a:path>
              <a:path w="132714" h="556895">
                <a:moveTo>
                  <a:pt x="66690" y="0"/>
                </a:moveTo>
                <a:lnTo>
                  <a:pt x="38099" y="883"/>
                </a:lnTo>
                <a:lnTo>
                  <a:pt x="53080" y="476235"/>
                </a:lnTo>
                <a:lnTo>
                  <a:pt x="68068" y="500206"/>
                </a:lnTo>
                <a:lnTo>
                  <a:pt x="81664" y="475157"/>
                </a:lnTo>
                <a:lnTo>
                  <a:pt x="66690" y="0"/>
                </a:lnTo>
                <a:close/>
              </a:path>
            </a:pathLst>
          </a:custGeom>
          <a:solidFill>
            <a:srgbClr val="4F80BC"/>
          </a:solidFill>
        </p:spPr>
        <p:txBody>
          <a:bodyPr wrap="square" lIns="0" tIns="0" rIns="0" bIns="0" rtlCol="0"/>
          <a:lstStyle/>
          <a:p>
            <a:endParaRPr/>
          </a:p>
        </p:txBody>
      </p:sp>
      <p:sp>
        <p:nvSpPr>
          <p:cNvPr id="22" name="object 15"/>
          <p:cNvSpPr/>
          <p:nvPr/>
        </p:nvSpPr>
        <p:spPr>
          <a:xfrm>
            <a:off x="3442715" y="3694176"/>
            <a:ext cx="2313432" cy="589788"/>
          </a:xfrm>
          <a:prstGeom prst="rect">
            <a:avLst/>
          </a:prstGeom>
        </p:spPr>
        <p:style>
          <a:lnRef idx="0">
            <a:schemeClr val="accent5"/>
          </a:lnRef>
          <a:fillRef idx="3">
            <a:schemeClr val="accent5"/>
          </a:fillRef>
          <a:effectRef idx="3">
            <a:schemeClr val="accent5"/>
          </a:effectRef>
          <a:fontRef idx="minor">
            <a:schemeClr val="lt1"/>
          </a:fontRef>
        </p:style>
        <p:txBody>
          <a:bodyPr wrap="square" lIns="0" tIns="0" rIns="0" bIns="0" rtlCol="0"/>
          <a:lstStyle/>
          <a:p>
            <a:endParaRPr/>
          </a:p>
        </p:txBody>
      </p:sp>
      <p:sp>
        <p:nvSpPr>
          <p:cNvPr id="23" name="object 16"/>
          <p:cNvSpPr txBox="1"/>
          <p:nvPr/>
        </p:nvSpPr>
        <p:spPr>
          <a:xfrm>
            <a:off x="3888108" y="3849139"/>
            <a:ext cx="1433195" cy="323165"/>
          </a:xfrm>
          <a:prstGeom prst="rect">
            <a:avLst/>
          </a:prstGeom>
        </p:spPr>
        <p:txBody>
          <a:bodyPr vert="horz" wrap="square" lIns="0" tIns="0" rIns="0" bIns="0" rtlCol="0">
            <a:spAutoFit/>
          </a:bodyPr>
          <a:lstStyle/>
          <a:p>
            <a:pPr marL="12700">
              <a:lnSpc>
                <a:spcPct val="100000"/>
              </a:lnSpc>
            </a:pPr>
            <a:r>
              <a:rPr sz="2100" dirty="0">
                <a:solidFill>
                  <a:schemeClr val="bg1"/>
                </a:solidFill>
                <a:latin typeface="Calibri"/>
                <a:cs typeface="Calibri"/>
              </a:rPr>
              <a:t>U</a:t>
            </a:r>
            <a:r>
              <a:rPr sz="2100" spc="-15" dirty="0">
                <a:solidFill>
                  <a:schemeClr val="bg1"/>
                </a:solidFill>
                <a:latin typeface="Calibri"/>
                <a:cs typeface="Calibri"/>
              </a:rPr>
              <a:t>s</a:t>
            </a:r>
            <a:r>
              <a:rPr sz="2100" dirty="0">
                <a:solidFill>
                  <a:schemeClr val="bg1"/>
                </a:solidFill>
                <a:latin typeface="Calibri"/>
                <a:cs typeface="Calibri"/>
              </a:rPr>
              <a:t>e</a:t>
            </a:r>
            <a:r>
              <a:rPr sz="2100" spc="-60" dirty="0">
                <a:solidFill>
                  <a:schemeClr val="bg1"/>
                </a:solidFill>
                <a:latin typeface="Times New Roman"/>
                <a:cs typeface="Times New Roman"/>
              </a:rPr>
              <a:t> </a:t>
            </a:r>
            <a:r>
              <a:rPr sz="2100" dirty="0">
                <a:solidFill>
                  <a:schemeClr val="bg1"/>
                </a:solidFill>
                <a:latin typeface="Calibri"/>
                <a:cs typeface="Calibri"/>
              </a:rPr>
              <a:t>&amp;</a:t>
            </a:r>
            <a:r>
              <a:rPr sz="2100" spc="-55" dirty="0">
                <a:solidFill>
                  <a:schemeClr val="bg1"/>
                </a:solidFill>
                <a:latin typeface="Times New Roman"/>
                <a:cs typeface="Times New Roman"/>
              </a:rPr>
              <a:t> </a:t>
            </a:r>
            <a:r>
              <a:rPr sz="2100" spc="-40" dirty="0">
                <a:solidFill>
                  <a:schemeClr val="bg1"/>
                </a:solidFill>
                <a:latin typeface="Calibri"/>
                <a:cs typeface="Calibri"/>
              </a:rPr>
              <a:t>R</a:t>
            </a:r>
            <a:r>
              <a:rPr sz="2100" dirty="0">
                <a:solidFill>
                  <a:schemeClr val="bg1"/>
                </a:solidFill>
                <a:latin typeface="Calibri"/>
                <a:cs typeface="Calibri"/>
              </a:rPr>
              <a:t>e</a:t>
            </a:r>
            <a:r>
              <a:rPr sz="2100" spc="-10" dirty="0">
                <a:solidFill>
                  <a:schemeClr val="bg1"/>
                </a:solidFill>
                <a:latin typeface="Calibri"/>
                <a:cs typeface="Calibri"/>
              </a:rPr>
              <a:t>s</a:t>
            </a:r>
            <a:r>
              <a:rPr sz="2100" dirty="0">
                <a:solidFill>
                  <a:schemeClr val="bg1"/>
                </a:solidFill>
                <a:latin typeface="Calibri"/>
                <a:cs typeface="Calibri"/>
              </a:rPr>
              <a:t>ale</a:t>
            </a:r>
          </a:p>
        </p:txBody>
      </p:sp>
      <p:sp>
        <p:nvSpPr>
          <p:cNvPr id="24" name="object 19"/>
          <p:cNvSpPr/>
          <p:nvPr/>
        </p:nvSpPr>
        <p:spPr>
          <a:xfrm>
            <a:off x="2500371" y="4475095"/>
            <a:ext cx="3888104" cy="482600"/>
          </a:xfrm>
          <a:custGeom>
            <a:avLst/>
            <a:gdLst/>
            <a:ahLst/>
            <a:cxnLst/>
            <a:rect l="l" t="t" r="r" b="b"/>
            <a:pathLst>
              <a:path w="3888104" h="482600">
                <a:moveTo>
                  <a:pt x="0" y="80522"/>
                </a:moveTo>
                <a:lnTo>
                  <a:pt x="11060" y="39729"/>
                </a:lnTo>
                <a:lnTo>
                  <a:pt x="40120" y="10809"/>
                </a:lnTo>
                <a:lnTo>
                  <a:pt x="80390" y="0"/>
                </a:lnTo>
                <a:lnTo>
                  <a:pt x="3807342" y="0"/>
                </a:lnTo>
                <a:lnTo>
                  <a:pt x="3821835" y="1310"/>
                </a:lnTo>
                <a:lnTo>
                  <a:pt x="3835480" y="5086"/>
                </a:lnTo>
                <a:lnTo>
                  <a:pt x="3868995" y="28897"/>
                </a:lnTo>
                <a:lnTo>
                  <a:pt x="3886513" y="66578"/>
                </a:lnTo>
                <a:lnTo>
                  <a:pt x="3887717" y="80522"/>
                </a:lnTo>
                <a:lnTo>
                  <a:pt x="3887717" y="402217"/>
                </a:lnTo>
                <a:lnTo>
                  <a:pt x="3886406" y="416756"/>
                </a:lnTo>
                <a:lnTo>
                  <a:pt x="3882627" y="430430"/>
                </a:lnTo>
                <a:lnTo>
                  <a:pt x="3858810" y="463957"/>
                </a:lnTo>
                <a:lnTo>
                  <a:pt x="3821156" y="481423"/>
                </a:lnTo>
                <a:lnTo>
                  <a:pt x="3807342" y="482608"/>
                </a:lnTo>
                <a:lnTo>
                  <a:pt x="80390" y="482608"/>
                </a:lnTo>
                <a:lnTo>
                  <a:pt x="65852" y="481300"/>
                </a:lnTo>
                <a:lnTo>
                  <a:pt x="52180" y="477531"/>
                </a:lnTo>
                <a:lnTo>
                  <a:pt x="18654" y="453749"/>
                </a:lnTo>
                <a:lnTo>
                  <a:pt x="1186" y="416075"/>
                </a:lnTo>
                <a:lnTo>
                  <a:pt x="0" y="402217"/>
                </a:lnTo>
                <a:lnTo>
                  <a:pt x="0" y="80522"/>
                </a:lnTo>
                <a:close/>
              </a:path>
            </a:pathLst>
          </a:custGeom>
          <a:ln w="12700">
            <a:solidFill>
              <a:srgbClr val="BD4A47"/>
            </a:solidFill>
          </a:ln>
        </p:spPr>
        <p:txBody>
          <a:bodyPr wrap="square" lIns="0" tIns="0" rIns="0" bIns="0" rtlCol="0"/>
          <a:lstStyle/>
          <a:p>
            <a:endParaRPr/>
          </a:p>
        </p:txBody>
      </p:sp>
      <p:sp>
        <p:nvSpPr>
          <p:cNvPr id="26" name="object 21"/>
          <p:cNvSpPr txBox="1"/>
          <p:nvPr/>
        </p:nvSpPr>
        <p:spPr>
          <a:xfrm>
            <a:off x="2874393" y="4609717"/>
            <a:ext cx="3139440" cy="1305486"/>
          </a:xfrm>
          <a:prstGeom prst="rect">
            <a:avLst/>
          </a:prstGeom>
        </p:spPr>
        <p:txBody>
          <a:bodyPr vert="horz" wrap="square" lIns="0" tIns="0" rIns="0" bIns="0" rtlCol="0">
            <a:spAutoFit/>
          </a:bodyPr>
          <a:lstStyle/>
          <a:p>
            <a:pPr marL="12700">
              <a:lnSpc>
                <a:spcPct val="100000"/>
              </a:lnSpc>
            </a:pPr>
            <a:r>
              <a:rPr sz="1800" spc="-110" dirty="0">
                <a:solidFill>
                  <a:schemeClr val="bg1"/>
                </a:solidFill>
                <a:latin typeface="Calibri"/>
                <a:cs typeface="Calibri"/>
              </a:rPr>
              <a:t>T</a:t>
            </a:r>
            <a:r>
              <a:rPr sz="1800" spc="-50" dirty="0">
                <a:solidFill>
                  <a:schemeClr val="bg1"/>
                </a:solidFill>
                <a:latin typeface="Calibri"/>
                <a:cs typeface="Calibri"/>
              </a:rPr>
              <a:t>r</a:t>
            </a:r>
            <a:r>
              <a:rPr sz="1800" dirty="0">
                <a:solidFill>
                  <a:schemeClr val="bg1"/>
                </a:solidFill>
                <a:latin typeface="Calibri"/>
                <a:cs typeface="Calibri"/>
              </a:rPr>
              <a:t>an</a:t>
            </a:r>
            <a:r>
              <a:rPr sz="1800" spc="5" dirty="0">
                <a:solidFill>
                  <a:schemeClr val="bg1"/>
                </a:solidFill>
                <a:latin typeface="Calibri"/>
                <a:cs typeface="Calibri"/>
              </a:rPr>
              <a:t>s</a:t>
            </a:r>
            <a:r>
              <a:rPr sz="1800" spc="-5" dirty="0">
                <a:solidFill>
                  <a:schemeClr val="bg1"/>
                </a:solidFill>
                <a:latin typeface="Calibri"/>
                <a:cs typeface="Calibri"/>
              </a:rPr>
              <a:t>por</a:t>
            </a:r>
            <a:r>
              <a:rPr sz="1800" dirty="0">
                <a:solidFill>
                  <a:schemeClr val="bg1"/>
                </a:solidFill>
                <a:latin typeface="Calibri"/>
                <a:cs typeface="Calibri"/>
              </a:rPr>
              <a:t>t</a:t>
            </a:r>
            <a:r>
              <a:rPr sz="1800" spc="-60" dirty="0">
                <a:latin typeface="Times New Roman"/>
                <a:cs typeface="Times New Roman"/>
              </a:rPr>
              <a:t> </a:t>
            </a:r>
            <a:r>
              <a:rPr sz="1800" dirty="0">
                <a:solidFill>
                  <a:schemeClr val="bg1"/>
                </a:solidFill>
                <a:latin typeface="Calibri"/>
                <a:cs typeface="Calibri"/>
              </a:rPr>
              <a:t>Author</a:t>
            </a:r>
            <a:r>
              <a:rPr sz="1800" spc="-10" dirty="0">
                <a:solidFill>
                  <a:schemeClr val="bg1"/>
                </a:solidFill>
                <a:latin typeface="Calibri"/>
                <a:cs typeface="Calibri"/>
              </a:rPr>
              <a:t>i</a:t>
            </a:r>
            <a:r>
              <a:rPr sz="1800" spc="-30" dirty="0">
                <a:solidFill>
                  <a:schemeClr val="bg1"/>
                </a:solidFill>
                <a:latin typeface="Calibri"/>
                <a:cs typeface="Calibri"/>
              </a:rPr>
              <a:t>z</a:t>
            </a:r>
            <a:r>
              <a:rPr sz="1800" spc="-15" dirty="0">
                <a:solidFill>
                  <a:schemeClr val="bg1"/>
                </a:solidFill>
                <a:latin typeface="Calibri"/>
                <a:cs typeface="Calibri"/>
              </a:rPr>
              <a:t>a</a:t>
            </a:r>
            <a:r>
              <a:rPr sz="1800" dirty="0">
                <a:solidFill>
                  <a:schemeClr val="bg1"/>
                </a:solidFill>
                <a:latin typeface="Calibri"/>
                <a:cs typeface="Calibri"/>
              </a:rPr>
              <a:t>t</a:t>
            </a:r>
            <a:r>
              <a:rPr sz="1800" spc="-10" dirty="0">
                <a:solidFill>
                  <a:schemeClr val="bg1"/>
                </a:solidFill>
                <a:latin typeface="Calibri"/>
                <a:cs typeface="Calibri"/>
              </a:rPr>
              <a:t>i</a:t>
            </a:r>
            <a:r>
              <a:rPr sz="1800" spc="-5" dirty="0">
                <a:solidFill>
                  <a:schemeClr val="bg1"/>
                </a:solidFill>
                <a:latin typeface="Calibri"/>
                <a:cs typeface="Calibri"/>
              </a:rPr>
              <a:t>o</a:t>
            </a:r>
            <a:r>
              <a:rPr sz="1800" dirty="0">
                <a:solidFill>
                  <a:schemeClr val="bg1"/>
                </a:solidFill>
                <a:latin typeface="Calibri"/>
                <a:cs typeface="Calibri"/>
              </a:rPr>
              <a:t>n</a:t>
            </a:r>
            <a:r>
              <a:rPr sz="1800" spc="-30" dirty="0">
                <a:solidFill>
                  <a:schemeClr val="bg1"/>
                </a:solidFill>
                <a:latin typeface="Times New Roman"/>
                <a:cs typeface="Times New Roman"/>
              </a:rPr>
              <a:t> </a:t>
            </a:r>
            <a:r>
              <a:rPr sz="1800" spc="-15" dirty="0">
                <a:solidFill>
                  <a:schemeClr val="bg1"/>
                </a:solidFill>
                <a:latin typeface="Calibri"/>
                <a:cs typeface="Calibri"/>
              </a:rPr>
              <a:t>d</a:t>
            </a:r>
            <a:r>
              <a:rPr sz="1800" spc="-5" dirty="0">
                <a:solidFill>
                  <a:schemeClr val="bg1"/>
                </a:solidFill>
                <a:latin typeface="Calibri"/>
                <a:cs typeface="Calibri"/>
              </a:rPr>
              <a:t>e</a:t>
            </a:r>
            <a:r>
              <a:rPr sz="1800" dirty="0">
                <a:solidFill>
                  <a:schemeClr val="bg1"/>
                </a:solidFill>
                <a:latin typeface="Calibri"/>
                <a:cs typeface="Calibri"/>
              </a:rPr>
              <a:t>man</a:t>
            </a:r>
            <a:r>
              <a:rPr sz="1800" spc="-5" dirty="0">
                <a:solidFill>
                  <a:schemeClr val="bg1"/>
                </a:solidFill>
                <a:latin typeface="Calibri"/>
                <a:cs typeface="Calibri"/>
              </a:rPr>
              <a:t>ds</a:t>
            </a:r>
            <a:endParaRPr sz="1800" dirty="0">
              <a:solidFill>
                <a:schemeClr val="bg1"/>
              </a:solidFill>
              <a:latin typeface="Calibri"/>
              <a:cs typeface="Calibri"/>
            </a:endParaRPr>
          </a:p>
          <a:p>
            <a:pPr>
              <a:lnSpc>
                <a:spcPct val="100000"/>
              </a:lnSpc>
            </a:pPr>
            <a:endParaRPr sz="1800" dirty="0">
              <a:latin typeface="Times New Roman"/>
              <a:cs typeface="Times New Roman"/>
            </a:endParaRPr>
          </a:p>
          <a:p>
            <a:pPr>
              <a:lnSpc>
                <a:spcPct val="100000"/>
              </a:lnSpc>
              <a:spcBef>
                <a:spcPts val="53"/>
              </a:spcBef>
            </a:pPr>
            <a:endParaRPr sz="1800" dirty="0">
              <a:latin typeface="Times New Roman"/>
              <a:cs typeface="Times New Roman"/>
            </a:endParaRPr>
          </a:p>
          <a:p>
            <a:pPr marL="1109980">
              <a:lnSpc>
                <a:spcPct val="100000"/>
              </a:lnSpc>
            </a:pPr>
            <a:r>
              <a:rPr sz="3000" spc="-180" dirty="0">
                <a:solidFill>
                  <a:schemeClr val="bg1"/>
                </a:solidFill>
                <a:latin typeface="Calibri"/>
                <a:cs typeface="Calibri"/>
              </a:rPr>
              <a:t>T</a:t>
            </a:r>
            <a:r>
              <a:rPr sz="3000" spc="-80" dirty="0">
                <a:solidFill>
                  <a:schemeClr val="bg1"/>
                </a:solidFill>
                <a:latin typeface="Calibri"/>
                <a:cs typeface="Calibri"/>
              </a:rPr>
              <a:t>r</a:t>
            </a:r>
            <a:r>
              <a:rPr sz="3000" dirty="0">
                <a:solidFill>
                  <a:schemeClr val="bg1"/>
                </a:solidFill>
                <a:latin typeface="Calibri"/>
                <a:cs typeface="Calibri"/>
              </a:rPr>
              <a:t>ansport</a:t>
            </a:r>
          </a:p>
        </p:txBody>
      </p:sp>
      <p:sp>
        <p:nvSpPr>
          <p:cNvPr id="27" name="object 22"/>
          <p:cNvSpPr/>
          <p:nvPr/>
        </p:nvSpPr>
        <p:spPr>
          <a:xfrm>
            <a:off x="2637912" y="3987165"/>
            <a:ext cx="1104265" cy="464184"/>
          </a:xfrm>
          <a:custGeom>
            <a:avLst/>
            <a:gdLst/>
            <a:ahLst/>
            <a:cxnLst/>
            <a:rect l="l" t="t" r="r" b="b"/>
            <a:pathLst>
              <a:path w="1104264" h="464185">
                <a:moveTo>
                  <a:pt x="1023107" y="427283"/>
                </a:moveTo>
                <a:lnTo>
                  <a:pt x="977258" y="434471"/>
                </a:lnTo>
                <a:lnTo>
                  <a:pt x="969395" y="435614"/>
                </a:lnTo>
                <a:lnTo>
                  <a:pt x="964061" y="442971"/>
                </a:lnTo>
                <a:lnTo>
                  <a:pt x="965341" y="450722"/>
                </a:lnTo>
                <a:lnTo>
                  <a:pt x="966468" y="458474"/>
                </a:lnTo>
                <a:lnTo>
                  <a:pt x="973845" y="463808"/>
                </a:lnTo>
                <a:lnTo>
                  <a:pt x="1085174" y="446531"/>
                </a:lnTo>
                <a:lnTo>
                  <a:pt x="1072265" y="446531"/>
                </a:lnTo>
                <a:lnTo>
                  <a:pt x="1023107" y="427283"/>
                </a:lnTo>
                <a:close/>
              </a:path>
              <a:path w="1104264" h="464185">
                <a:moveTo>
                  <a:pt x="1051102" y="422895"/>
                </a:moveTo>
                <a:lnTo>
                  <a:pt x="1023107" y="427283"/>
                </a:lnTo>
                <a:lnTo>
                  <a:pt x="1072265" y="446531"/>
                </a:lnTo>
                <a:lnTo>
                  <a:pt x="1074009" y="442091"/>
                </a:lnTo>
                <a:lnTo>
                  <a:pt x="1066290" y="442091"/>
                </a:lnTo>
                <a:lnTo>
                  <a:pt x="1051102" y="422895"/>
                </a:lnTo>
                <a:close/>
              </a:path>
              <a:path w="1104264" h="464185">
                <a:moveTo>
                  <a:pt x="1013225" y="339339"/>
                </a:moveTo>
                <a:lnTo>
                  <a:pt x="1006976" y="344174"/>
                </a:lnTo>
                <a:lnTo>
                  <a:pt x="1000880" y="349127"/>
                </a:lnTo>
                <a:lnTo>
                  <a:pt x="999753" y="358139"/>
                </a:lnTo>
                <a:lnTo>
                  <a:pt x="1004690" y="364235"/>
                </a:lnTo>
                <a:lnTo>
                  <a:pt x="1033588" y="400758"/>
                </a:lnTo>
                <a:lnTo>
                  <a:pt x="1082689" y="419993"/>
                </a:lnTo>
                <a:lnTo>
                  <a:pt x="1072265" y="446531"/>
                </a:lnTo>
                <a:lnTo>
                  <a:pt x="1085174" y="446531"/>
                </a:lnTo>
                <a:lnTo>
                  <a:pt x="1103903" y="443615"/>
                </a:lnTo>
                <a:lnTo>
                  <a:pt x="1027063" y="346578"/>
                </a:lnTo>
                <a:lnTo>
                  <a:pt x="1022216" y="340364"/>
                </a:lnTo>
                <a:lnTo>
                  <a:pt x="1013225" y="339339"/>
                </a:lnTo>
                <a:close/>
              </a:path>
              <a:path w="1104264" h="464185">
                <a:moveTo>
                  <a:pt x="1075313" y="419099"/>
                </a:moveTo>
                <a:lnTo>
                  <a:pt x="1051102" y="422895"/>
                </a:lnTo>
                <a:lnTo>
                  <a:pt x="1066290" y="442091"/>
                </a:lnTo>
                <a:lnTo>
                  <a:pt x="1075313" y="419099"/>
                </a:lnTo>
                <a:close/>
              </a:path>
              <a:path w="1104264" h="464185">
                <a:moveTo>
                  <a:pt x="1080409" y="419099"/>
                </a:moveTo>
                <a:lnTo>
                  <a:pt x="1075313" y="419099"/>
                </a:lnTo>
                <a:lnTo>
                  <a:pt x="1066290" y="442091"/>
                </a:lnTo>
                <a:lnTo>
                  <a:pt x="1074009" y="442091"/>
                </a:lnTo>
                <a:lnTo>
                  <a:pt x="1082689" y="419993"/>
                </a:lnTo>
                <a:lnTo>
                  <a:pt x="1080409" y="419099"/>
                </a:lnTo>
                <a:close/>
              </a:path>
              <a:path w="1104264" h="464185">
                <a:moveTo>
                  <a:pt x="10549" y="0"/>
                </a:moveTo>
                <a:lnTo>
                  <a:pt x="0" y="26669"/>
                </a:lnTo>
                <a:lnTo>
                  <a:pt x="1023107" y="427283"/>
                </a:lnTo>
                <a:lnTo>
                  <a:pt x="1051102" y="422895"/>
                </a:lnTo>
                <a:lnTo>
                  <a:pt x="1033588" y="400758"/>
                </a:lnTo>
                <a:lnTo>
                  <a:pt x="10549" y="0"/>
                </a:lnTo>
                <a:close/>
              </a:path>
              <a:path w="1104264" h="464185">
                <a:moveTo>
                  <a:pt x="1033588" y="400758"/>
                </a:moveTo>
                <a:lnTo>
                  <a:pt x="1051102" y="422895"/>
                </a:lnTo>
                <a:lnTo>
                  <a:pt x="1075313" y="419099"/>
                </a:lnTo>
                <a:lnTo>
                  <a:pt x="1080409" y="419099"/>
                </a:lnTo>
                <a:lnTo>
                  <a:pt x="1033588" y="400758"/>
                </a:lnTo>
                <a:close/>
              </a:path>
            </a:pathLst>
          </a:custGeom>
          <a:solidFill>
            <a:srgbClr val="4AACC5"/>
          </a:solidFill>
        </p:spPr>
        <p:txBody>
          <a:bodyPr wrap="square" lIns="0" tIns="0" rIns="0" bIns="0" rtlCol="0"/>
          <a:lstStyle/>
          <a:p>
            <a:endParaRPr/>
          </a:p>
        </p:txBody>
      </p:sp>
      <p:sp>
        <p:nvSpPr>
          <p:cNvPr id="28" name="object 23"/>
          <p:cNvSpPr/>
          <p:nvPr/>
        </p:nvSpPr>
        <p:spPr>
          <a:xfrm>
            <a:off x="4434199" y="4214752"/>
            <a:ext cx="132715" cy="260985"/>
          </a:xfrm>
          <a:custGeom>
            <a:avLst/>
            <a:gdLst/>
            <a:ahLst/>
            <a:cxnLst/>
            <a:rect l="l" t="t" r="r" b="b"/>
            <a:pathLst>
              <a:path w="132714" h="260985">
                <a:moveTo>
                  <a:pt x="16001" y="130040"/>
                </a:moveTo>
                <a:lnTo>
                  <a:pt x="9143" y="134112"/>
                </a:lnTo>
                <a:lnTo>
                  <a:pt x="2285" y="138041"/>
                </a:lnTo>
                <a:lnTo>
                  <a:pt x="0" y="146804"/>
                </a:lnTo>
                <a:lnTo>
                  <a:pt x="4084" y="153543"/>
                </a:lnTo>
                <a:lnTo>
                  <a:pt x="66293" y="260473"/>
                </a:lnTo>
                <a:lnTo>
                  <a:pt x="82813" y="232148"/>
                </a:lnTo>
                <a:lnTo>
                  <a:pt x="52075" y="232148"/>
                </a:lnTo>
                <a:lnTo>
                  <a:pt x="52075" y="179201"/>
                </a:lnTo>
                <a:lnTo>
                  <a:pt x="28712" y="139184"/>
                </a:lnTo>
                <a:lnTo>
                  <a:pt x="24780" y="132326"/>
                </a:lnTo>
                <a:lnTo>
                  <a:pt x="16001" y="130040"/>
                </a:lnTo>
                <a:close/>
              </a:path>
              <a:path w="132714" h="260985">
                <a:moveTo>
                  <a:pt x="52075" y="179201"/>
                </a:moveTo>
                <a:lnTo>
                  <a:pt x="52075" y="232148"/>
                </a:lnTo>
                <a:lnTo>
                  <a:pt x="80650" y="232148"/>
                </a:lnTo>
                <a:lnTo>
                  <a:pt x="80650" y="224909"/>
                </a:lnTo>
                <a:lnTo>
                  <a:pt x="53980" y="224909"/>
                </a:lnTo>
                <a:lnTo>
                  <a:pt x="66370" y="203686"/>
                </a:lnTo>
                <a:lnTo>
                  <a:pt x="52075" y="179201"/>
                </a:lnTo>
                <a:close/>
              </a:path>
              <a:path w="132714" h="260985">
                <a:moveTo>
                  <a:pt x="116707" y="130040"/>
                </a:moveTo>
                <a:lnTo>
                  <a:pt x="107960" y="132326"/>
                </a:lnTo>
                <a:lnTo>
                  <a:pt x="104028" y="139184"/>
                </a:lnTo>
                <a:lnTo>
                  <a:pt x="80665" y="179201"/>
                </a:lnTo>
                <a:lnTo>
                  <a:pt x="80650" y="232148"/>
                </a:lnTo>
                <a:lnTo>
                  <a:pt x="82813" y="232148"/>
                </a:lnTo>
                <a:lnTo>
                  <a:pt x="128656" y="153543"/>
                </a:lnTo>
                <a:lnTo>
                  <a:pt x="132709" y="146804"/>
                </a:lnTo>
                <a:lnTo>
                  <a:pt x="130423" y="138041"/>
                </a:lnTo>
                <a:lnTo>
                  <a:pt x="123565" y="134112"/>
                </a:lnTo>
                <a:lnTo>
                  <a:pt x="116707" y="130040"/>
                </a:lnTo>
                <a:close/>
              </a:path>
              <a:path w="132714" h="260985">
                <a:moveTo>
                  <a:pt x="66370" y="203686"/>
                </a:moveTo>
                <a:lnTo>
                  <a:pt x="53980" y="224909"/>
                </a:lnTo>
                <a:lnTo>
                  <a:pt x="78760" y="224909"/>
                </a:lnTo>
                <a:lnTo>
                  <a:pt x="66370" y="203686"/>
                </a:lnTo>
                <a:close/>
              </a:path>
              <a:path w="132714" h="260985">
                <a:moveTo>
                  <a:pt x="80650" y="179227"/>
                </a:moveTo>
                <a:lnTo>
                  <a:pt x="66370" y="203686"/>
                </a:lnTo>
                <a:lnTo>
                  <a:pt x="78760" y="224909"/>
                </a:lnTo>
                <a:lnTo>
                  <a:pt x="80650" y="224909"/>
                </a:lnTo>
                <a:lnTo>
                  <a:pt x="80650" y="179227"/>
                </a:lnTo>
                <a:close/>
              </a:path>
              <a:path w="132714" h="260985">
                <a:moveTo>
                  <a:pt x="80650" y="0"/>
                </a:moveTo>
                <a:lnTo>
                  <a:pt x="52075" y="0"/>
                </a:lnTo>
                <a:lnTo>
                  <a:pt x="52090" y="179227"/>
                </a:lnTo>
                <a:lnTo>
                  <a:pt x="66370" y="203686"/>
                </a:lnTo>
                <a:lnTo>
                  <a:pt x="80650" y="179227"/>
                </a:lnTo>
                <a:lnTo>
                  <a:pt x="80650" y="0"/>
                </a:lnTo>
                <a:close/>
              </a:path>
            </a:pathLst>
          </a:custGeom>
          <a:solidFill>
            <a:srgbClr val="4AACC5"/>
          </a:solidFill>
        </p:spPr>
        <p:txBody>
          <a:bodyPr wrap="square" lIns="0" tIns="0" rIns="0" bIns="0" rtlCol="0"/>
          <a:lstStyle/>
          <a:p>
            <a:endParaRPr/>
          </a:p>
        </p:txBody>
      </p:sp>
      <p:sp>
        <p:nvSpPr>
          <p:cNvPr id="29" name="object 24"/>
          <p:cNvSpPr/>
          <p:nvPr/>
        </p:nvSpPr>
        <p:spPr>
          <a:xfrm>
            <a:off x="5597202" y="3973829"/>
            <a:ext cx="810895" cy="471170"/>
          </a:xfrm>
          <a:custGeom>
            <a:avLst/>
            <a:gdLst/>
            <a:ahLst/>
            <a:cxnLst/>
            <a:rect l="l" t="t" r="r" b="b"/>
            <a:pathLst>
              <a:path w="810895" h="471170">
                <a:moveTo>
                  <a:pt x="74675" y="353436"/>
                </a:moveTo>
                <a:lnTo>
                  <a:pt x="65897" y="355722"/>
                </a:lnTo>
                <a:lnTo>
                  <a:pt x="61965" y="362580"/>
                </a:lnTo>
                <a:lnTo>
                  <a:pt x="0" y="469641"/>
                </a:lnTo>
                <a:lnTo>
                  <a:pt x="131551" y="471047"/>
                </a:lnTo>
                <a:lnTo>
                  <a:pt x="134663" y="467999"/>
                </a:lnTo>
                <a:lnTo>
                  <a:pt x="31607" y="467999"/>
                </a:lnTo>
                <a:lnTo>
                  <a:pt x="17525" y="443234"/>
                </a:lnTo>
                <a:lnTo>
                  <a:pt x="63451" y="417091"/>
                </a:lnTo>
                <a:lnTo>
                  <a:pt x="86746" y="376940"/>
                </a:lnTo>
                <a:lnTo>
                  <a:pt x="90677" y="370082"/>
                </a:lnTo>
                <a:lnTo>
                  <a:pt x="88391" y="361319"/>
                </a:lnTo>
                <a:lnTo>
                  <a:pt x="74675" y="353436"/>
                </a:lnTo>
                <a:close/>
              </a:path>
              <a:path w="810895" h="471170">
                <a:moveTo>
                  <a:pt x="63451" y="417091"/>
                </a:moveTo>
                <a:lnTo>
                  <a:pt x="17525" y="443234"/>
                </a:lnTo>
                <a:lnTo>
                  <a:pt x="31607" y="467999"/>
                </a:lnTo>
                <a:lnTo>
                  <a:pt x="40770" y="462783"/>
                </a:lnTo>
                <a:lnTo>
                  <a:pt x="36941" y="462783"/>
                </a:lnTo>
                <a:lnTo>
                  <a:pt x="24749" y="441329"/>
                </a:lnTo>
                <a:lnTo>
                  <a:pt x="49389" y="441329"/>
                </a:lnTo>
                <a:lnTo>
                  <a:pt x="63451" y="417091"/>
                </a:lnTo>
                <a:close/>
              </a:path>
              <a:path w="810895" h="471170">
                <a:moveTo>
                  <a:pt x="77521" y="441867"/>
                </a:moveTo>
                <a:lnTo>
                  <a:pt x="31607" y="467999"/>
                </a:lnTo>
                <a:lnTo>
                  <a:pt x="134663" y="467999"/>
                </a:lnTo>
                <a:lnTo>
                  <a:pt x="138043" y="464688"/>
                </a:lnTo>
                <a:lnTo>
                  <a:pt x="138043" y="456818"/>
                </a:lnTo>
                <a:lnTo>
                  <a:pt x="138165" y="448949"/>
                </a:lnTo>
                <a:lnTo>
                  <a:pt x="131825" y="442472"/>
                </a:lnTo>
                <a:lnTo>
                  <a:pt x="77521" y="441867"/>
                </a:lnTo>
                <a:close/>
              </a:path>
              <a:path w="810895" h="471170">
                <a:moveTo>
                  <a:pt x="24749" y="441329"/>
                </a:moveTo>
                <a:lnTo>
                  <a:pt x="36941" y="462783"/>
                </a:lnTo>
                <a:lnTo>
                  <a:pt x="49244" y="441578"/>
                </a:lnTo>
                <a:lnTo>
                  <a:pt x="24749" y="441329"/>
                </a:lnTo>
                <a:close/>
              </a:path>
              <a:path w="810895" h="471170">
                <a:moveTo>
                  <a:pt x="49244" y="441578"/>
                </a:moveTo>
                <a:lnTo>
                  <a:pt x="36941" y="462783"/>
                </a:lnTo>
                <a:lnTo>
                  <a:pt x="40770" y="462783"/>
                </a:lnTo>
                <a:lnTo>
                  <a:pt x="77521" y="441867"/>
                </a:lnTo>
                <a:lnTo>
                  <a:pt x="49244" y="441578"/>
                </a:lnTo>
                <a:close/>
              </a:path>
              <a:path w="810895" h="471170">
                <a:moveTo>
                  <a:pt x="796168" y="0"/>
                </a:moveTo>
                <a:lnTo>
                  <a:pt x="63451" y="417091"/>
                </a:lnTo>
                <a:lnTo>
                  <a:pt x="49244" y="441578"/>
                </a:lnTo>
                <a:lnTo>
                  <a:pt x="77521" y="441867"/>
                </a:lnTo>
                <a:lnTo>
                  <a:pt x="810371" y="24764"/>
                </a:lnTo>
                <a:lnTo>
                  <a:pt x="796168" y="0"/>
                </a:lnTo>
                <a:close/>
              </a:path>
              <a:path w="810895" h="471170">
                <a:moveTo>
                  <a:pt x="49389" y="441329"/>
                </a:moveTo>
                <a:lnTo>
                  <a:pt x="24749" y="441329"/>
                </a:lnTo>
                <a:lnTo>
                  <a:pt x="49244" y="441578"/>
                </a:lnTo>
                <a:lnTo>
                  <a:pt x="49389" y="441329"/>
                </a:lnTo>
                <a:close/>
              </a:path>
            </a:pathLst>
          </a:custGeom>
          <a:solidFill>
            <a:srgbClr val="4AACC5"/>
          </a:solidFill>
        </p:spPr>
        <p:txBody>
          <a:bodyPr wrap="square" lIns="0" tIns="0" rIns="0" bIns="0" rtlCol="0"/>
          <a:lstStyle/>
          <a:p>
            <a:endParaRPr/>
          </a:p>
        </p:txBody>
      </p:sp>
      <p:sp>
        <p:nvSpPr>
          <p:cNvPr id="30" name="object 25"/>
          <p:cNvSpPr/>
          <p:nvPr/>
        </p:nvSpPr>
        <p:spPr>
          <a:xfrm>
            <a:off x="4505705" y="4991943"/>
            <a:ext cx="132715" cy="496353"/>
          </a:xfrm>
          <a:custGeom>
            <a:avLst/>
            <a:gdLst/>
            <a:ahLst/>
            <a:cxnLst/>
            <a:rect l="l" t="t" r="r" b="b"/>
            <a:pathLst>
              <a:path w="132714" h="410210">
                <a:moveTo>
                  <a:pt x="15880" y="279272"/>
                </a:moveTo>
                <a:lnTo>
                  <a:pt x="9143" y="283332"/>
                </a:lnTo>
                <a:lnTo>
                  <a:pt x="2285" y="287273"/>
                </a:lnTo>
                <a:lnTo>
                  <a:pt x="0" y="296036"/>
                </a:lnTo>
                <a:lnTo>
                  <a:pt x="66293" y="409693"/>
                </a:lnTo>
                <a:lnTo>
                  <a:pt x="82806" y="381380"/>
                </a:lnTo>
                <a:lnTo>
                  <a:pt x="51953" y="381380"/>
                </a:lnTo>
                <a:lnTo>
                  <a:pt x="51953" y="328458"/>
                </a:lnTo>
                <a:lnTo>
                  <a:pt x="28590" y="288416"/>
                </a:lnTo>
                <a:lnTo>
                  <a:pt x="24627" y="281558"/>
                </a:lnTo>
                <a:lnTo>
                  <a:pt x="15880" y="279272"/>
                </a:lnTo>
                <a:close/>
              </a:path>
              <a:path w="132714" h="410210">
                <a:moveTo>
                  <a:pt x="51953" y="328458"/>
                </a:moveTo>
                <a:lnTo>
                  <a:pt x="51953" y="381380"/>
                </a:lnTo>
                <a:lnTo>
                  <a:pt x="80528" y="381380"/>
                </a:lnTo>
                <a:lnTo>
                  <a:pt x="80528" y="374141"/>
                </a:lnTo>
                <a:lnTo>
                  <a:pt x="53980" y="374141"/>
                </a:lnTo>
                <a:lnTo>
                  <a:pt x="66297" y="353043"/>
                </a:lnTo>
                <a:lnTo>
                  <a:pt x="51953" y="328458"/>
                </a:lnTo>
                <a:close/>
              </a:path>
              <a:path w="132714" h="410210">
                <a:moveTo>
                  <a:pt x="116707" y="279272"/>
                </a:moveTo>
                <a:lnTo>
                  <a:pt x="107960" y="281558"/>
                </a:lnTo>
                <a:lnTo>
                  <a:pt x="104028" y="288416"/>
                </a:lnTo>
                <a:lnTo>
                  <a:pt x="80528" y="328669"/>
                </a:lnTo>
                <a:lnTo>
                  <a:pt x="80528" y="381380"/>
                </a:lnTo>
                <a:lnTo>
                  <a:pt x="82806" y="381380"/>
                </a:lnTo>
                <a:lnTo>
                  <a:pt x="132587" y="296036"/>
                </a:lnTo>
                <a:lnTo>
                  <a:pt x="130301" y="287273"/>
                </a:lnTo>
                <a:lnTo>
                  <a:pt x="123443" y="283332"/>
                </a:lnTo>
                <a:lnTo>
                  <a:pt x="116707" y="279272"/>
                </a:lnTo>
                <a:close/>
              </a:path>
              <a:path w="132714" h="410210">
                <a:moveTo>
                  <a:pt x="66297" y="353043"/>
                </a:moveTo>
                <a:lnTo>
                  <a:pt x="53980" y="374141"/>
                </a:lnTo>
                <a:lnTo>
                  <a:pt x="78607" y="374141"/>
                </a:lnTo>
                <a:lnTo>
                  <a:pt x="66297" y="353043"/>
                </a:lnTo>
                <a:close/>
              </a:path>
              <a:path w="132714" h="410210">
                <a:moveTo>
                  <a:pt x="80528" y="328669"/>
                </a:moveTo>
                <a:lnTo>
                  <a:pt x="66297" y="353043"/>
                </a:lnTo>
                <a:lnTo>
                  <a:pt x="78607" y="374141"/>
                </a:lnTo>
                <a:lnTo>
                  <a:pt x="80528" y="374141"/>
                </a:lnTo>
                <a:lnTo>
                  <a:pt x="80528" y="328669"/>
                </a:lnTo>
                <a:close/>
              </a:path>
              <a:path w="132714" h="410210">
                <a:moveTo>
                  <a:pt x="80528" y="0"/>
                </a:moveTo>
                <a:lnTo>
                  <a:pt x="51953" y="0"/>
                </a:lnTo>
                <a:lnTo>
                  <a:pt x="51953" y="328458"/>
                </a:lnTo>
                <a:lnTo>
                  <a:pt x="66297" y="353043"/>
                </a:lnTo>
                <a:lnTo>
                  <a:pt x="80528" y="328669"/>
                </a:lnTo>
                <a:lnTo>
                  <a:pt x="80528" y="0"/>
                </a:lnTo>
                <a:close/>
              </a:path>
            </a:pathLst>
          </a:custGeom>
          <a:solidFill>
            <a:srgbClr val="4AACC5"/>
          </a:solidFill>
        </p:spPr>
        <p:txBody>
          <a:bodyPr wrap="square" lIns="0" tIns="0" rIns="0" bIns="0" rtlCol="0"/>
          <a:lstStyle/>
          <a:p>
            <a:endParaRPr/>
          </a:p>
        </p:txBody>
      </p:sp>
      <p:sp>
        <p:nvSpPr>
          <p:cNvPr id="4" name="Rectangle à coins arrondis 3"/>
          <p:cNvSpPr/>
          <p:nvPr/>
        </p:nvSpPr>
        <p:spPr>
          <a:xfrm>
            <a:off x="3305040" y="1591055"/>
            <a:ext cx="2512256" cy="66832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solidFill>
                <a:schemeClr val="bg1"/>
              </a:solidFill>
            </a:endParaRPr>
          </a:p>
        </p:txBody>
      </p:sp>
      <p:sp>
        <p:nvSpPr>
          <p:cNvPr id="12" name="object 7"/>
          <p:cNvSpPr txBox="1"/>
          <p:nvPr/>
        </p:nvSpPr>
        <p:spPr>
          <a:xfrm>
            <a:off x="3305040" y="1749952"/>
            <a:ext cx="2674989" cy="415498"/>
          </a:xfrm>
          <a:prstGeom prst="rect">
            <a:avLst/>
          </a:prstGeom>
        </p:spPr>
        <p:txBody>
          <a:bodyPr vert="horz" wrap="square" lIns="0" tIns="0" rIns="0" bIns="0" rtlCol="0">
            <a:spAutoFit/>
          </a:bodyPr>
          <a:lstStyle/>
          <a:p>
            <a:pPr marL="12700">
              <a:lnSpc>
                <a:spcPct val="100000"/>
              </a:lnSpc>
            </a:pPr>
            <a:r>
              <a:rPr lang="fr-FR" sz="2700" spc="-20" dirty="0" smtClean="0">
                <a:solidFill>
                  <a:schemeClr val="bg1"/>
                </a:solidFill>
                <a:latin typeface="Calibri"/>
                <a:cs typeface="Calibri"/>
              </a:rPr>
              <a:t>Ministry of </a:t>
            </a:r>
            <a:r>
              <a:rPr sz="2700" spc="-20" dirty="0" smtClean="0">
                <a:solidFill>
                  <a:schemeClr val="bg1"/>
                </a:solidFill>
                <a:latin typeface="Calibri"/>
                <a:cs typeface="Calibri"/>
              </a:rPr>
              <a:t>Ene</a:t>
            </a:r>
            <a:r>
              <a:rPr sz="2700" spc="-55" dirty="0" smtClean="0">
                <a:solidFill>
                  <a:schemeClr val="bg1"/>
                </a:solidFill>
                <a:latin typeface="Calibri"/>
                <a:cs typeface="Calibri"/>
              </a:rPr>
              <a:t>r</a:t>
            </a:r>
            <a:r>
              <a:rPr sz="2700" spc="-15" dirty="0" smtClean="0">
                <a:solidFill>
                  <a:schemeClr val="bg1"/>
                </a:solidFill>
                <a:latin typeface="Calibri"/>
                <a:cs typeface="Calibri"/>
              </a:rPr>
              <a:t>gy</a:t>
            </a:r>
            <a:endParaRPr sz="2700" dirty="0">
              <a:solidFill>
                <a:schemeClr val="bg1"/>
              </a:solidFill>
              <a:latin typeface="Calibri"/>
              <a:cs typeface="Calibri"/>
            </a:endParaRPr>
          </a:p>
        </p:txBody>
      </p:sp>
    </p:spTree>
    <p:extLst>
      <p:ext uri="{BB962C8B-B14F-4D97-AF65-F5344CB8AC3E}">
        <p14:creationId xmlns:p14="http://schemas.microsoft.com/office/powerpoint/2010/main" val="24771278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51167</TotalTime>
  <Words>1365</Words>
  <Application>Microsoft Office PowerPoint</Application>
  <PresentationFormat>Affichage à l'écran (4:3)</PresentationFormat>
  <Paragraphs>169</Paragraphs>
  <Slides>18</Slides>
  <Notes>13</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18</vt:i4>
      </vt:variant>
    </vt:vector>
  </HeadingPairs>
  <TitlesOfParts>
    <vt:vector size="28" baseType="lpstr">
      <vt:lpstr>Arial</vt:lpstr>
      <vt:lpstr>Calibri</vt:lpstr>
      <vt:lpstr>Comic Sans MS</vt:lpstr>
      <vt:lpstr>Franklin Gothic Book</vt:lpstr>
      <vt:lpstr>Franklin Gothic Medium</vt:lpstr>
      <vt:lpstr>MV Boli</vt:lpstr>
      <vt:lpstr>Times New Roman</vt:lpstr>
      <vt:lpstr>Wingdings</vt:lpstr>
      <vt:lpstr>Wingdings 2</vt:lpstr>
      <vt:lpstr>Promenade</vt:lpstr>
      <vt:lpstr>THE FIFTH ANNUAL MEETING OF CHEMICAL INDUSTRY REPRESENTATIVES AND NATIONAL AUTHORITIES OF STATES PARTIES TO THE CHEMICAL WEAPONS CONVENTION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Université Abderrahmane Mira - Béjaia</dc:title>
  <dc:creator>Nadia BOUADEM</dc:creator>
  <cp:lastModifiedBy>Nassima Bouadem</cp:lastModifiedBy>
  <cp:revision>1459</cp:revision>
  <cp:lastPrinted>2018-09-22T13:55:41Z</cp:lastPrinted>
  <dcterms:created xsi:type="dcterms:W3CDTF">2016-12-29T20:38:18Z</dcterms:created>
  <dcterms:modified xsi:type="dcterms:W3CDTF">2018-10-03T20:47:12Z</dcterms:modified>
</cp:coreProperties>
</file>